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2" r:id="rId5"/>
    <p:sldId id="258" r:id="rId6"/>
    <p:sldId id="259" r:id="rId7"/>
    <p:sldId id="263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495e0f9-c543-4bdd-ae75-7041766a1602}">
          <p14:sldIdLst>
            <p14:sldId id="256"/>
          </p14:sldIdLst>
        </p14:section>
        <p14:section name="Untitled Section" id="{9d3764e0-355b-4d43-bcef-f7130c2af656}">
          <p14:sldIdLst>
            <p14:sldId id="257"/>
            <p14:sldId id="259"/>
            <p14:sldId id="263"/>
            <p14:sldId id="260"/>
            <p14:sldId id="261"/>
            <p14:sldId id="262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Travel Agency Fusion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Ivan Petrov </a:t>
            </a:r>
            <a:br>
              <a:rPr lang="en-US"/>
            </a:br>
            <a:r>
              <a:rPr lang="en-US"/>
              <a:t>https://github.com/Nv4n/travel-agency-fusion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Mockup design</a:t>
            </a:r>
            <a:endParaRPr lang="en-US"/>
          </a:p>
        </p:txBody>
      </p:sp>
      <p:pic>
        <p:nvPicPr>
          <p:cNvPr id="4" name="Content Placeholder 3" descr="MochupDesign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1615" y="2132330"/>
            <a:ext cx="11748135" cy="38976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Database model</a:t>
            </a:r>
            <a:endParaRPr lang="en-US"/>
          </a:p>
        </p:txBody>
      </p:sp>
      <p:pic>
        <p:nvPicPr>
          <p:cNvPr id="5" name="Content Placeholder 4" descr="prisma-erd-_1_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3168650" y="513715"/>
            <a:ext cx="8803640" cy="62858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Api Overview</a:t>
            </a:r>
            <a:endParaRPr lang="en-US"/>
          </a:p>
        </p:txBody>
      </p:sp>
      <p:pic>
        <p:nvPicPr>
          <p:cNvPr id="5" name="Content Placeholder 4" descr="api-screensho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207510" y="380365"/>
            <a:ext cx="7762240" cy="62820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Authorization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JWT Access Token</a:t>
            </a:r>
            <a:endParaRPr lang="en-US"/>
          </a:p>
          <a:p>
            <a:r>
              <a:rPr lang="en-US"/>
              <a:t>JWT Refresh Token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Realization: Hotel view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378460" y="2426970"/>
            <a:ext cx="7007860" cy="299910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08850" y="2718435"/>
            <a:ext cx="4140835" cy="2707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Realization: Theme changer</a:t>
            </a:r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847205" y="2484755"/>
            <a:ext cx="5181600" cy="23107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84120"/>
            <a:ext cx="5375275" cy="2311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Realization: Fuzzy search Input fields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82880" y="2419350"/>
            <a:ext cx="4191000" cy="2352675"/>
          </a:xfrm>
          <a:prstGeom prst="rect">
            <a:avLst/>
          </a:prstGeom>
        </p:spPr>
      </p:pic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77080" y="1956435"/>
            <a:ext cx="3399155" cy="313880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7355" y="1956435"/>
            <a:ext cx="3590290" cy="25209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</Words>
  <Application>WPS Presentation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Travel Agency Fusion</vt:lpstr>
      <vt:lpstr>Mockup design</vt:lpstr>
      <vt:lpstr>PowerPoint 演示文稿</vt:lpstr>
      <vt:lpstr>Api Overview</vt:lpstr>
      <vt:lpstr>Authorization</vt:lpstr>
      <vt:lpstr>PowerPoint 演示文稿</vt:lpstr>
      <vt:lpstr>Realization: Theme changer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 Agency Fusion</dc:title>
  <dc:creator/>
  <cp:lastModifiedBy>Sybatron</cp:lastModifiedBy>
  <cp:revision>14</cp:revision>
  <dcterms:created xsi:type="dcterms:W3CDTF">2023-07-03T19:52:00Z</dcterms:created>
  <dcterms:modified xsi:type="dcterms:W3CDTF">2023-07-03T23:40:05Z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662F0E78BD96478592333C3C46F77763</vt:lpwstr>
  </property>
  <property fmtid="{D5CDD505-2E9C-101B-9397-08002B2CF9AE}" pid="3" name="KSOProductBuildVer">
    <vt:lpwstr>1033-11.2.0.11537</vt:lpwstr>
  </property>
</Properties>
</file>