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95e0f9-c543-4bdd-ae75-7041766a1602}">
          <p14:sldIdLst>
            <p14:sldId id="256"/>
          </p14:sldIdLst>
        </p14:section>
        <p14:section name="Untitled Section" id="{9d3764e0-355b-4d43-bcef-f7130c2af656}">
          <p14:sldIdLst>
            <p14:sldId id="257"/>
            <p14:sldId id="262"/>
            <p14:sldId id="258"/>
            <p14:sldId id="259"/>
            <p14:sldId id="263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Agency 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Ivan Petrov </a:t>
            </a:r>
            <a:br>
              <a:rPr lang="en-US"/>
            </a:br>
            <a:r>
              <a:rPr lang="en-US"/>
              <a:t>https://github.com/Nv4n/travel-agency-fusion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Mockup design</a:t>
            </a:r>
            <a:endParaRPr lang="en-US"/>
          </a:p>
        </p:txBody>
      </p:sp>
      <p:pic>
        <p:nvPicPr>
          <p:cNvPr id="4" name="Content Placeholder 3" descr="MochupDesig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615" y="2132330"/>
            <a:ext cx="11748135" cy="3897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Database model</a:t>
            </a:r>
            <a:endParaRPr lang="en-US"/>
          </a:p>
        </p:txBody>
      </p:sp>
      <p:pic>
        <p:nvPicPr>
          <p:cNvPr id="5" name="Content Placeholder 4" descr="prisma-erd-_1_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68650" y="513715"/>
            <a:ext cx="8803640" cy="6285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Api Overview</a:t>
            </a:r>
            <a:endParaRPr lang="en-US"/>
          </a:p>
        </p:txBody>
      </p:sp>
      <p:pic>
        <p:nvPicPr>
          <p:cNvPr id="4" name="Content Placeholder 3" descr="Opera Snapshot_2023-07-04_100205_localho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9585" y="0"/>
            <a:ext cx="78924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JWT Access Token</a:t>
            </a:r>
            <a:endParaRPr lang="en-US"/>
          </a:p>
          <a:p>
            <a:r>
              <a:rPr lang="en-US"/>
              <a:t>JWT Refresh Token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Realization: Hotel view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78460" y="2426970"/>
            <a:ext cx="7007860" cy="29991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8850" y="2718435"/>
            <a:ext cx="4140835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Realization: Theme changer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47205" y="2484755"/>
            <a:ext cx="5181600" cy="2310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120"/>
            <a:ext cx="5375275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Realization: Fuzzy search Input fields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2880" y="2419350"/>
            <a:ext cx="4191000" cy="23526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7080" y="1956435"/>
            <a:ext cx="3399155" cy="31388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355" y="1956435"/>
            <a:ext cx="3590290" cy="2520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Presentation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Travel Agency Fusion</vt:lpstr>
      <vt:lpstr>Mockup design</vt:lpstr>
      <vt:lpstr>Database model</vt:lpstr>
      <vt:lpstr>Api Overview</vt:lpstr>
      <vt:lpstr>Authorization</vt:lpstr>
      <vt:lpstr>Realization: Hotel view</vt:lpstr>
      <vt:lpstr>Realization: Theme changer</vt:lpstr>
      <vt:lpstr>Realization: Fuzzy search Input fields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Agency Fusion</dc:title>
  <dc:creator/>
  <cp:lastModifiedBy>Sybatron</cp:lastModifiedBy>
  <cp:revision>16</cp:revision>
  <dcterms:created xsi:type="dcterms:W3CDTF">2023-07-03T19:52:00Z</dcterms:created>
  <dcterms:modified xsi:type="dcterms:W3CDTF">2023-07-04T07:02:55Z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662F0E78BD96478592333C3C46F77763</vt:lpwstr>
  </property>
  <property fmtid="{D5CDD505-2E9C-101B-9397-08002B2CF9AE}" pid="3" name="KSOProductBuildVer">
    <vt:lpwstr>1033-11.2.0.11537</vt:lpwstr>
  </property>
</Properties>
</file>