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/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github.com/ktye/pptx</dc:creator>
  <cp:keywords/>
  <dc:description/>
  <cp:lastModifiedBy>ktye</cp:lastModifiedBy>
  <cp:revision>1</cp:revision>
  <dcterms:created xsi:type="dcterms:W3CDTF">2015-12-14T13:37:01Z</dcterms:created>
  <dcterms:modified xsi:type="dcterms:W3CDTF">2015-12-14T13:37:01Z</dcterms:modified>
  <cp:category/>
</cp:coreProperties>
</file>