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44D-DBD0-4121-A160-FF96389F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1DE2-ED13-4108-988D-D66055FFA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5052-CB0F-4F06-9A07-1A88DC9D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B148-B605-44F7-A885-422831F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A160-1F8C-4829-8012-4C38C52E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1A5-1722-46A4-8010-0588F24B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1BD0-D058-4918-89BF-758804ED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9E0E-A879-4365-9E99-374286A1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F851-46AF-4F63-9AF9-2522B414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D061-3086-441E-B246-61C2D3D6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6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4FC8-52E2-434A-8023-54B866F3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E8B1-F26F-475F-AB6E-55AC75B3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CEB9-7CFD-47C4-A9D3-CF06989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D99-E379-4245-9140-2141FB6C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ACAE-5041-4FC2-B6BE-8187CF51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A004-4121-463A-A044-F4B856C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3202-4EA8-4F63-B596-A0CDD3E9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BA8-07CC-4F8D-86F0-AAFED007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A50-77A2-440A-9D82-FAD57FEF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800B-2781-4764-9AEC-3DED0477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B23-D04F-47C2-BDEB-D111F3F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ADEA-BA2E-4768-A5E5-FA65AC09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D13B-0026-49DC-82BE-DAAB47C2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D2F5-8AA0-4315-B05D-04EE985E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E2C3-7CF6-49CF-A58D-1B4F1A24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9D8-42CE-470F-9E77-D21629CC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B51B-48A3-4E19-A1CC-DD3E7C09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A1DC-1D34-45FA-943D-4A7B3A7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E6DC-507A-4D71-A90C-A4BED66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35521-4423-4F57-A552-004DBAD7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9642-DFB5-4E9C-B0F3-D80E40C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0D7-8E96-4B24-87A0-054BF76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F49-4EE7-490E-A2CF-F6B18C12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5C1B-D547-4443-8CBE-7C0901C8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B46F-630A-4518-B3B3-B89AE884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69941-BAA0-4ABF-85E6-9E5DD1AF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C6F88-1734-492D-A2AB-ECF13CD2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560A-FAE8-41AC-BA15-FACE7C4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58831-22D9-4840-8224-7B7D3FA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3B00-18F7-43C0-8432-3C5C34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BC671-704F-470A-A444-ACA3E34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5602-5445-4D47-B46C-24A92F45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ACCE-1CD9-4764-9D49-985371A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1453-A960-44F1-984A-42A8F9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D1617-5BFE-4544-B26A-6D86FC70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ADC51-C521-4ED6-AB97-F804A685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7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81E-CF0D-4EB5-BD90-71182765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1F15-E361-4CEE-8189-8AE8FE7A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E67E-4914-4072-839B-FEB6242C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1C46-32BC-4901-B438-CC208B3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8B72-079B-44DE-B52A-1CA54D8A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D8BCF-8173-4922-B823-C612A4F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DE7-E7DF-4290-AAD2-94B554E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82676-7A59-4115-BEE5-0B783534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E812-8D48-4F21-AE6C-4253CF14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9CE4-BE5D-4CC3-A8DE-1F893A65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7FFC-D5E2-413F-AC9B-9696A74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6934-46FF-43F6-98FE-A7C0E9A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B7EE-28EE-4B03-B73D-A7EE3E00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8FCF-4298-447F-B5FB-3F0C5F0A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764-40ED-4918-9893-4C396B3F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AAEC-F9A7-4509-AAEA-6195FD92B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B815-D018-48F6-9DFF-713848D2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89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C1E704E7-8EE6-4BB1-B6F6-6EADAE5B8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 r="1" b="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7B67-44D1-4140-A93B-18166DFF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GB" sz="5400"/>
              <a:t>Janus</a:t>
            </a:r>
            <a:endParaRPr lang="de-DE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388A-09E4-4FF8-B17D-FE9915FA1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/>
              <a:t>simplify company spending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5365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5" r="9091" b="12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9CD0-954B-4076-AD7F-5258CC76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GB" sz="4800" dirty="0"/>
              <a:t>Situation</a:t>
            </a:r>
            <a:endParaRPr lang="de-DE" sz="4800" dirty="0"/>
          </a:p>
        </p:txBody>
      </p:sp>
      <p:sp>
        <p:nvSpPr>
          <p:cNvPr id="15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GB" dirty="0"/>
              <a:t>Company account</a:t>
            </a:r>
          </a:p>
          <a:p>
            <a:r>
              <a:rPr lang="en-GB" dirty="0"/>
              <a:t>Accessed by many people</a:t>
            </a:r>
            <a:r>
              <a:rPr lang="en-US" dirty="0"/>
              <a:t> on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18808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/>
          <a:stretch/>
        </p:blipFill>
        <p:spPr>
          <a:xfrm>
            <a:off x="1" y="10"/>
            <a:ext cx="520244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51BF6-703E-41BE-91BC-07D5004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The problem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Many people access same account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Hard to find illegitimate transactions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CFC9B5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aqu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10E8C0F7-8250-4DA2-B2AF-C15852C7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" r="2" b="-7503"/>
          <a:stretch/>
        </p:blipFill>
        <p:spPr>
          <a:xfrm>
            <a:off x="-1" y="-1033670"/>
            <a:ext cx="8129873" cy="8786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454EC-0263-43DD-8501-01D8AAE8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335" y="2759242"/>
            <a:ext cx="2728897" cy="1331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Solution: Janus</a:t>
            </a:r>
          </a:p>
        </p:txBody>
      </p:sp>
    </p:spTree>
    <p:extLst>
      <p:ext uri="{BB962C8B-B14F-4D97-AF65-F5344CB8AC3E}">
        <p14:creationId xmlns:p14="http://schemas.microsoft.com/office/powerpoint/2010/main" val="284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r="17162" b="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322A-61D5-4F22-8112-F8D463A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Janus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Simplify account access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Detect possible mistakes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Prevent fraud or malicious access</a:t>
            </a:r>
          </a:p>
        </p:txBody>
      </p:sp>
    </p:spTree>
    <p:extLst>
      <p:ext uri="{BB962C8B-B14F-4D97-AF65-F5344CB8AC3E}">
        <p14:creationId xmlns:p14="http://schemas.microsoft.com/office/powerpoint/2010/main" val="30170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FB64-065D-4E1B-9402-99ECB82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  <a:endParaRPr lang="de-DE" dirty="0"/>
          </a:p>
        </p:txBody>
      </p:sp>
      <p:pic>
        <p:nvPicPr>
          <p:cNvPr id="5" name="Content Placeholder 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42586565-0E51-42C7-8E98-99D15F797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7768"/>
            <a:ext cx="2527612" cy="2527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88C3D-5783-48C7-8820-4AD2D7316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78" y="2200861"/>
            <a:ext cx="3933825" cy="1162050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D0D5090-FD96-4AFB-B3BC-DCD35B22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8" y="3577768"/>
            <a:ext cx="2870982" cy="2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8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B5F9980B-CA86-4DB7-8880-80C8A4E73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r="2" b="326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E14A6-1259-4B35-B453-53E39277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34609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Janus</vt:lpstr>
      <vt:lpstr>Situation</vt:lpstr>
      <vt:lpstr>The problem</vt:lpstr>
      <vt:lpstr>Solution: Janus</vt:lpstr>
      <vt:lpstr>Janus</vt:lpstr>
      <vt:lpstr>Technologies</vt:lpstr>
      <vt:lpstr>Demo</vt:lpstr>
      <vt:lpstr>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Janus</dc:title>
  <dc:creator>Valentin Zieglmeier</dc:creator>
  <cp:lastModifiedBy>Valentin Zieglmeier</cp:lastModifiedBy>
  <cp:revision>3</cp:revision>
  <dcterms:created xsi:type="dcterms:W3CDTF">2017-06-24T18:16:20Z</dcterms:created>
  <dcterms:modified xsi:type="dcterms:W3CDTF">2017-06-24T19:25:14Z</dcterms:modified>
</cp:coreProperties>
</file>