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344D-DBD0-4121-A160-FF96389FA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01DE2-ED13-4108-988D-D66055FFA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25052-CB0F-4F06-9A07-1A88DC9D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3B148-B605-44F7-A885-422831FE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1A160-1F8C-4829-8012-4C38C52E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9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41A5-1722-46A4-8010-0588F24B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B1BD0-D058-4918-89BF-758804ED0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09E0E-A879-4365-9E99-374286A1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DF851-46AF-4F63-9AF9-2522B414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3D061-3086-441E-B246-61C2D3D6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61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A4FC8-52E2-434A-8023-54B866F3F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0E8B1-F26F-475F-AB6E-55AC75B35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1CEB9-7CFD-47C4-A9D3-CF06989B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71D99-E379-4245-9140-2141FB6C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EACAE-5041-4FC2-B6BE-8187CF51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05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A004-4121-463A-A044-F4B856CC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3202-4EA8-4F63-B596-A0CDD3E9E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1DBA8-07CC-4F8D-86F0-AAFED007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29A50-77A2-440A-9D82-FAD57FEF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D800B-2781-4764-9AEC-3DED0477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62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9B23-D04F-47C2-BDEB-D111F3F3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8ADEA-BA2E-4768-A5E5-FA65AC09D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D13B-0026-49DC-82BE-DAAB47C2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3D2F5-8AA0-4315-B05D-04EE985E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3E2C3-7CF6-49CF-A58D-1B4F1A24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6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49D8-42CE-470F-9E77-D21629CC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8B51B-48A3-4E19-A1CC-DD3E7C099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2A1DC-1D34-45FA-943D-4A7B3A7F7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7E6DC-507A-4D71-A90C-A4BED663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35521-4423-4F57-A552-004DBAD7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99642-DFB5-4E9C-B0F3-D80E40C0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61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50D7-8E96-4B24-87A0-054BF760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63F49-4EE7-490E-A2CF-F6B18C128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75C1B-D547-4443-8CBE-7C0901C86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1B46F-630A-4518-B3B3-B89AE884D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69941-BAA0-4ABF-85E6-9E5DD1AF9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C6F88-1734-492D-A2AB-ECF13CD2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2560A-FAE8-41AC-BA15-FACE7C4D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58831-22D9-4840-8224-7B7D3FAA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10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3B00-18F7-43C0-8432-3C5C3430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BC671-704F-470A-A444-ACA3E345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85602-5445-4D47-B46C-24A92F45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3ACCE-1CD9-4764-9D49-985371A1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56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31453-A960-44F1-984A-42A8F912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D1617-5BFE-4544-B26A-6D86FC70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ADC51-C521-4ED6-AB97-F804A685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07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681E-CF0D-4EB5-BD90-71182765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01F15-E361-4CEE-8189-8AE8FE7AA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6E67E-4914-4072-839B-FEB6242CE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51C46-32BC-4901-B438-CC208B39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08B72-079B-44DE-B52A-1CA54D8A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D8BCF-8173-4922-B823-C612A4FB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76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2DE7-E7DF-4290-AAD2-94B554E6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82676-7A59-4115-BEE5-0B7835348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E812-8D48-4F21-AE6C-4253CF144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69CE4-BE5D-4CC3-A8DE-1F893A65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37FFC-D5E2-413F-AC9B-9696A741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56934-46FF-43F6-98FE-A7C0E9A9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DB7EE-28EE-4B03-B73D-A7EE3E00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B8FCF-4298-447F-B5FB-3F0C5F0AA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06764-40ED-4918-9893-4C396B3FF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55DC-B8B2-4989-8F2C-120B0A872F30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AAAEC-F9A7-4509-AAEA-6195FD92B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3B815-D018-48F6-9DFF-713848D23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FCB05-6150-47F5-A08E-DB665CDAB7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89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coin&#10;&#10;Description generated with very high confidence">
            <a:extLst>
              <a:ext uri="{FF2B5EF4-FFF2-40B4-BE49-F238E27FC236}">
                <a16:creationId xmlns:a16="http://schemas.microsoft.com/office/drawing/2014/main" id="{C1E704E7-8EE6-4BB1-B6F6-6EADAE5B8C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" r="1" b="1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13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F7B67-44D1-4140-A93B-18166DFFE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en-GB" sz="5400"/>
              <a:t>Janus</a:t>
            </a:r>
            <a:endParaRPr lang="de-DE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7388A-09E4-4FF8-B17D-FE9915FA1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GB" sz="2000"/>
              <a:t>simplify company spending</a:t>
            </a: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75365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65" r="9091" b="126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29CD0-954B-4076-AD7F-5258CC76C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en-GB" sz="4800" dirty="0"/>
              <a:t>Situation</a:t>
            </a:r>
            <a:endParaRPr lang="de-DE" sz="4800" dirty="0"/>
          </a:p>
        </p:txBody>
      </p:sp>
      <p:sp>
        <p:nvSpPr>
          <p:cNvPr id="15" name="Content Placeholder 9"/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r>
              <a:rPr lang="en-GB" dirty="0"/>
              <a:t>Company account</a:t>
            </a:r>
          </a:p>
          <a:p>
            <a:r>
              <a:rPr lang="en-GB" dirty="0"/>
              <a:t>Accessed by many people</a:t>
            </a:r>
            <a:r>
              <a:rPr lang="en-US" dirty="0"/>
              <a:t> on different devices</a:t>
            </a:r>
          </a:p>
        </p:txBody>
      </p:sp>
    </p:spTree>
    <p:extLst>
      <p:ext uri="{BB962C8B-B14F-4D97-AF65-F5344CB8AC3E}">
        <p14:creationId xmlns:p14="http://schemas.microsoft.com/office/powerpoint/2010/main" val="188085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1"/>
          <a:stretch/>
        </p:blipFill>
        <p:spPr>
          <a:xfrm>
            <a:off x="1" y="10"/>
            <a:ext cx="5202440" cy="685799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51BF6-703E-41BE-91BC-07D50047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The problem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Many people access same account</a:t>
            </a:r>
          </a:p>
          <a:p>
            <a:r>
              <a:rPr lang="en-US" sz="3200" dirty="0">
                <a:solidFill>
                  <a:schemeClr val="bg1"/>
                </a:solidFill>
              </a:rPr>
              <a:t>Hard to find illegitimate transactions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94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C9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CFC9B5"/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bg2"/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laqu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4866" y="2490788"/>
            <a:ext cx="3062785" cy="1876425"/>
          </a:xfrm>
          <a:prstGeom prst="plaque">
            <a:avLst>
              <a:gd name="adj" fmla="val 11524"/>
            </a:avLst>
          </a:prstGeom>
          <a:gradFill>
            <a:gsLst>
              <a:gs pos="0">
                <a:schemeClr val="bg1">
                  <a:alpha val="64000"/>
                </a:schemeClr>
              </a:gs>
              <a:gs pos="85000">
                <a:schemeClr val="bg1"/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</a:gradFill>
          <a:ln w="127000" cmpd="thickThin">
            <a:solidFill>
              <a:schemeClr val="bg1">
                <a:lumMod val="75000"/>
              </a:schemeClr>
            </a:solidFill>
            <a:miter lim="800000"/>
          </a:ln>
          <a:effectLst>
            <a:outerShdw blurRad="114300" sx="101000" sy="101000" algn="ctr" rotWithShape="0">
              <a:schemeClr val="tx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coin&#10;&#10;Description generated with very high confidence">
            <a:extLst>
              <a:ext uri="{FF2B5EF4-FFF2-40B4-BE49-F238E27FC236}">
                <a16:creationId xmlns:a16="http://schemas.microsoft.com/office/drawing/2014/main" id="{10E8C0F7-8250-4DA2-B2AF-C15852C78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75" r="2" b="-7503"/>
          <a:stretch/>
        </p:blipFill>
        <p:spPr>
          <a:xfrm>
            <a:off x="-1" y="-1033670"/>
            <a:ext cx="8129873" cy="87861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A454EC-0263-43DD-8501-01D8AAE8B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335" y="2759242"/>
            <a:ext cx="2728897" cy="13314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Solution: Janus</a:t>
            </a:r>
          </a:p>
        </p:txBody>
      </p:sp>
    </p:spTree>
    <p:extLst>
      <p:ext uri="{BB962C8B-B14F-4D97-AF65-F5344CB8AC3E}">
        <p14:creationId xmlns:p14="http://schemas.microsoft.com/office/powerpoint/2010/main" val="28490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7" r="17162" b="1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E322A-61D5-4F22-8112-F8D463A1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Janus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Simplify account access</a:t>
            </a:r>
          </a:p>
          <a:p>
            <a:r>
              <a:rPr lang="en-US" sz="3200" dirty="0">
                <a:solidFill>
                  <a:schemeClr val="bg1"/>
                </a:solidFill>
              </a:rPr>
              <a:t>Detect possible mistakes</a:t>
            </a:r>
          </a:p>
          <a:p>
            <a:r>
              <a:rPr lang="en-US" sz="3200" dirty="0">
                <a:solidFill>
                  <a:schemeClr val="bg1"/>
                </a:solidFill>
              </a:rPr>
              <a:t>Prevent fraud or malicious access</a:t>
            </a:r>
          </a:p>
        </p:txBody>
      </p:sp>
    </p:spTree>
    <p:extLst>
      <p:ext uri="{BB962C8B-B14F-4D97-AF65-F5344CB8AC3E}">
        <p14:creationId xmlns:p14="http://schemas.microsoft.com/office/powerpoint/2010/main" val="301707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F8BFB-94B7-4CE5-8013-D463F452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1046922"/>
            <a:ext cx="11053918" cy="48485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8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F8BFB-94B7-4CE5-8013-D463F452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1046922"/>
            <a:ext cx="11053918" cy="48485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9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close up of a coin&#10;&#10;Description generated with very high confidence">
            <a:extLst>
              <a:ext uri="{FF2B5EF4-FFF2-40B4-BE49-F238E27FC236}">
                <a16:creationId xmlns:a16="http://schemas.microsoft.com/office/drawing/2014/main" id="{B5F9980B-CA86-4DB7-8880-80C8A4E73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r="2" b="326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E14A6-1259-4B35-B453-53E39277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365125"/>
            <a:ext cx="3430605" cy="55303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34609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Janus</vt:lpstr>
      <vt:lpstr>Situation</vt:lpstr>
      <vt:lpstr>The problem</vt:lpstr>
      <vt:lpstr>Solution: Janus</vt:lpstr>
      <vt:lpstr>Janus</vt:lpstr>
      <vt:lpstr>Demo</vt:lpstr>
      <vt:lpstr>Questions?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Janus</dc:title>
  <dc:creator>Valentin Zieglmeier</dc:creator>
  <cp:lastModifiedBy>Valentin Zieglmeier</cp:lastModifiedBy>
  <cp:revision>2</cp:revision>
  <dcterms:created xsi:type="dcterms:W3CDTF">2017-06-24T18:16:20Z</dcterms:created>
  <dcterms:modified xsi:type="dcterms:W3CDTF">2017-06-24T18:28:02Z</dcterms:modified>
</cp:coreProperties>
</file>