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4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9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95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54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2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1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97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4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9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4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3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3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6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4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6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56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svm.html" TargetMode="External"/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E16323-EBDA-2F4F-9EF1-3AB7E157D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458" y="691375"/>
            <a:ext cx="10033990" cy="5375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CDD337-FD87-8E45-A9B9-25557FE18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458" y="274870"/>
            <a:ext cx="8791575" cy="119709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“Sales” Vector Machine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1388E-4AB0-424A-AAE3-950DE1B65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458" y="1347631"/>
            <a:ext cx="8237033" cy="108166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Scott </a:t>
            </a:r>
            <a:r>
              <a:rPr lang="en-US" sz="2400" dirty="0" err="1">
                <a:solidFill>
                  <a:srgbClr val="FFFF00"/>
                </a:solidFill>
              </a:rPr>
              <a:t>KopCzynski</a:t>
            </a:r>
            <a:r>
              <a:rPr lang="en-US" sz="2400" dirty="0">
                <a:solidFill>
                  <a:srgbClr val="FFFF00"/>
                </a:solidFill>
              </a:rPr>
              <a:t> and Nathan Vanos</a:t>
            </a:r>
          </a:p>
        </p:txBody>
      </p:sp>
    </p:spTree>
    <p:extLst>
      <p:ext uri="{BB962C8B-B14F-4D97-AF65-F5344CB8AC3E}">
        <p14:creationId xmlns:p14="http://schemas.microsoft.com/office/powerpoint/2010/main" val="48821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B5B0CE-1137-B140-B9C2-0C9E9048A321}"/>
              </a:ext>
            </a:extLst>
          </p:cNvPr>
          <p:cNvSpPr txBox="1"/>
          <p:nvPr/>
        </p:nvSpPr>
        <p:spPr>
          <a:xfrm>
            <a:off x="1222103" y="765239"/>
            <a:ext cx="3456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871EC-C618-6C44-A491-C8CB018D5F4E}"/>
              </a:ext>
            </a:extLst>
          </p:cNvPr>
          <p:cNvSpPr txBox="1"/>
          <p:nvPr/>
        </p:nvSpPr>
        <p:spPr>
          <a:xfrm>
            <a:off x="1222103" y="1984918"/>
            <a:ext cx="96346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Motivation:</a:t>
            </a:r>
          </a:p>
          <a:p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Type: House information.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81 Attributes.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1460 Instances.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Class Label: Sale Price.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Challenges: Contains both missing and continuous attributes.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BEB72-E612-7D47-955C-A3F9B0D3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640" y="765239"/>
            <a:ext cx="4362604" cy="331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9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573780-BFFF-2345-BC5C-DA59DF54B782}"/>
              </a:ext>
            </a:extLst>
          </p:cNvPr>
          <p:cNvSpPr txBox="1"/>
          <p:nvPr/>
        </p:nvSpPr>
        <p:spPr>
          <a:xfrm>
            <a:off x="1222103" y="765239"/>
            <a:ext cx="4085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8876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5B4542-09A3-7241-846D-30EDA97FD3E8}"/>
              </a:ext>
            </a:extLst>
          </p:cNvPr>
          <p:cNvSpPr txBox="1"/>
          <p:nvPr/>
        </p:nvSpPr>
        <p:spPr>
          <a:xfrm>
            <a:off x="1222103" y="765239"/>
            <a:ext cx="7342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Results: The New Classifier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163AD-8E4D-1B4F-A8B2-1EB833C28005}"/>
              </a:ext>
            </a:extLst>
          </p:cNvPr>
          <p:cNvSpPr txBox="1"/>
          <p:nvPr/>
        </p:nvSpPr>
        <p:spPr>
          <a:xfrm>
            <a:off x="1222104" y="2587086"/>
            <a:ext cx="65168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 (SVM):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with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with Cross Validation ≈ 60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70 %.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High C punishes variables that can lead to miscalculation. </a:t>
            </a: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FCF79D-8BDD-0C44-8910-51C555C08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5874"/>
            <a:ext cx="12172796" cy="22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0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EA4A7D-54BB-4B43-A207-C3E92390B893}"/>
              </a:ext>
            </a:extLst>
          </p:cNvPr>
          <p:cNvSpPr txBox="1"/>
          <p:nvPr/>
        </p:nvSpPr>
        <p:spPr>
          <a:xfrm>
            <a:off x="697996" y="765239"/>
            <a:ext cx="5736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Results: The “Best” Classifier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953EE-8DCC-214A-B53F-510DC478B693}"/>
              </a:ext>
            </a:extLst>
          </p:cNvPr>
          <p:cNvSpPr txBox="1"/>
          <p:nvPr/>
        </p:nvSpPr>
        <p:spPr>
          <a:xfrm>
            <a:off x="697996" y="2459504"/>
            <a:ext cx="4788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 Classifier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using Random Decision Forest Algorithm and TDIDT</a:t>
            </a:r>
          </a:p>
          <a:p>
            <a:pPr marL="914400" lvl="1" indent="-457200">
              <a:buFont typeface="Wingdings" pitchFamily="2" charset="2"/>
              <a:buChar char="§"/>
            </a:pP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≈ 90 %.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CF3C3-F6E6-6C49-9504-95797EBB1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635" y="0"/>
            <a:ext cx="6393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7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062E1-3EFF-C248-B792-8575E89B88C9}"/>
              </a:ext>
            </a:extLst>
          </p:cNvPr>
          <p:cNvSpPr txBox="1"/>
          <p:nvPr/>
        </p:nvSpPr>
        <p:spPr>
          <a:xfrm>
            <a:off x="1222103" y="765239"/>
            <a:ext cx="7342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Results: Other Classifiers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7BFCD-D29F-9F4C-B336-9B7F6AE2B6A5}"/>
              </a:ext>
            </a:extLst>
          </p:cNvPr>
          <p:cNvSpPr txBox="1"/>
          <p:nvPr/>
        </p:nvSpPr>
        <p:spPr>
          <a:xfrm>
            <a:off x="1222104" y="2587086"/>
            <a:ext cx="65168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 Bayes: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 calculated based off probabilities.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≈ 82 %.</a:t>
            </a:r>
          </a:p>
          <a:p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Nearest Neighbors: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 made from KNN calculated with Euclidean Distance.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≈ 82 % (tied with Naïve Bayes). </a:t>
            </a:r>
          </a:p>
          <a:p>
            <a:pPr marL="914400" lvl="1" indent="-457200">
              <a:buFont typeface="Wingdings" pitchFamily="2" charset="2"/>
              <a:buChar char="§"/>
            </a:pP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results calculated with Cross Validation (except for ensemble).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3D442-2CA1-1E4D-A117-B4F79856F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946" y="1362617"/>
            <a:ext cx="381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8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14EE41-473C-8048-B60D-146C8479B5D8}"/>
              </a:ext>
            </a:extLst>
          </p:cNvPr>
          <p:cNvSpPr txBox="1"/>
          <p:nvPr/>
        </p:nvSpPr>
        <p:spPr>
          <a:xfrm>
            <a:off x="1222103" y="765239"/>
            <a:ext cx="410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0F7AF-642D-324D-BE58-77F6ABE2A3A1}"/>
              </a:ext>
            </a:extLst>
          </p:cNvPr>
          <p:cNvSpPr txBox="1"/>
          <p:nvPr/>
        </p:nvSpPr>
        <p:spPr>
          <a:xfrm>
            <a:off x="1222104" y="1984918"/>
            <a:ext cx="60261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Learned: Support Vector Machine.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Improvements: optimize C and Gamma values, implement our own SVM.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Contributions: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Scott: cleaned data, implemented SVM, KNN, Naïve Bayes, cross validation, generated graphs, wrote data analysis.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Nathan: discretized data, implemented ensemble classifier, wrote rest of technical report, made power point.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ED787-F4BE-764C-A8C3-48D6A4D1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291114">
            <a:off x="6439269" y="1755257"/>
            <a:ext cx="5797588" cy="289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4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6920CE-7D92-414B-AF43-9E78806EF209}"/>
              </a:ext>
            </a:extLst>
          </p:cNvPr>
          <p:cNvSpPr txBox="1"/>
          <p:nvPr/>
        </p:nvSpPr>
        <p:spPr>
          <a:xfrm>
            <a:off x="1222103" y="765239"/>
            <a:ext cx="410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DA8C0-A4BD-504E-854F-6882FD6E8CCA}"/>
              </a:ext>
            </a:extLst>
          </p:cNvPr>
          <p:cNvSpPr txBox="1"/>
          <p:nvPr/>
        </p:nvSpPr>
        <p:spPr>
          <a:xfrm>
            <a:off x="1222104" y="1984918"/>
            <a:ext cx="60261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https://www.kaggle.com/c/house-prices-advanced-regression-techniques/data</a:t>
            </a:r>
            <a:endParaRPr lang="en-US" sz="2000" dirty="0">
              <a:solidFill>
                <a:srgbClr val="FFFF00"/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FFFF00"/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https://scikit-learn.org/stable/modules/svm.html</a:t>
            </a:r>
            <a:endParaRPr lang="en-US" sz="2000" dirty="0">
              <a:solidFill>
                <a:srgbClr val="FFFF00"/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24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247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Trebuchet MS</vt:lpstr>
      <vt:lpstr>Tw Cen MT</vt:lpstr>
      <vt:lpstr>Wingdings</vt:lpstr>
      <vt:lpstr>Circuit</vt:lpstr>
      <vt:lpstr>“Sales” Vector Machine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“Sales” Vector Machine </dc:title>
  <dc:creator>David Vanos</dc:creator>
  <cp:lastModifiedBy>David Vanos</cp:lastModifiedBy>
  <cp:revision>11</cp:revision>
  <dcterms:created xsi:type="dcterms:W3CDTF">2019-05-09T04:32:30Z</dcterms:created>
  <dcterms:modified xsi:type="dcterms:W3CDTF">2019-05-09T05:44:04Z</dcterms:modified>
</cp:coreProperties>
</file>