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ae9406bc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ae9406bc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ae9406bc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ae9406bc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ae9406bc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ae9406bc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Chess Games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65850" y="671350"/>
            <a:ext cx="8520600" cy="16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Storyboard</a:t>
            </a:r>
            <a:endParaRPr sz="5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49925" y="2306350"/>
            <a:ext cx="8520600" cy="1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Tableau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74"/>
              <a:t>Tableau is an interactive data visualization software</a:t>
            </a:r>
            <a:endParaRPr sz="1374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74"/>
              <a:t>We will use tableau to determine if data analytics can </a:t>
            </a:r>
            <a:r>
              <a:rPr lang="en" sz="1374"/>
              <a:t>make</a:t>
            </a:r>
            <a:r>
              <a:rPr lang="en" sz="1374"/>
              <a:t> you a </a:t>
            </a:r>
            <a:r>
              <a:rPr lang="en" sz="1374"/>
              <a:t>better</a:t>
            </a:r>
            <a:r>
              <a:rPr lang="en" sz="1374"/>
              <a:t> chess player</a:t>
            </a:r>
            <a:endParaRPr sz="1374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Public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interactive elements in tableau public to display the answer to the following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Win/lose/draw based on color, and if the outcome changes based on bracket.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number of turns per match for wins and losses.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Chances on winning based on ELO difference, and if this will change per bracket.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common opening overall, and by ELO bracket.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opening has the highest win chance by color and by ELO bracket.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Elements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down selections: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a drop down arrow to show the win/lose/draw statistics by rating brackets, chances of winning based on ELO difference, and to show the most common opening per bracket.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Charts and graphs: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interactive charts to determine the amount of average turns per match and what opening has the highest chance of winning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