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ae9406b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ae9406b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e9406bc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e9406bc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e9406b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ae9406b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af03a0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af03a0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af03a0f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af03a0f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f03a0f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af03a0f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bc9cb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bc9cb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f03a0f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af03a0f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af03a0f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af03a0f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f03a0f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f03a0f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e9406b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e9406b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e9406bc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e9406bc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e9406bc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e9406bc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ae9406bc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ae9406bc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e9406bc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ae9406bc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e9406bc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e9406bc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ae9406bcc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ae9406bcc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e9406bc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e9406bc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datasnaek/chess" TargetMode="External"/><Relationship Id="rId4" Type="http://schemas.openxmlformats.org/officeDocument/2006/relationships/hyperlink" Target="https://www.kaggle.com/datasets/arevel/chess-games" TargetMode="External"/><Relationship Id="rId5" Type="http://schemas.openxmlformats.org/officeDocument/2006/relationships/hyperlink" Target="https://www.kaggle.com/datasets/milesh1/35-million-chess-gam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Games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Joseph</a:t>
            </a:r>
            <a:r>
              <a:rPr lang="en" sz="1580"/>
              <a:t> Arney, Ravi Kiran, Jake Muller, Nathan Veatch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65850" y="671350"/>
            <a:ext cx="8520600" cy="1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Storyboard</a:t>
            </a:r>
            <a:endParaRPr sz="50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49925" y="2306350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Tableau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4"/>
              <a:t>Tableau is an interactive data visualization software</a:t>
            </a:r>
            <a:endParaRPr sz="1374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4"/>
              <a:t>We will use tableau to determine if data analytics can </a:t>
            </a:r>
            <a:r>
              <a:rPr lang="en" sz="1374"/>
              <a:t>make</a:t>
            </a:r>
            <a:r>
              <a:rPr lang="en" sz="1374"/>
              <a:t> you a </a:t>
            </a:r>
            <a:r>
              <a:rPr lang="en" sz="1374"/>
              <a:t>better</a:t>
            </a:r>
            <a:r>
              <a:rPr lang="en" sz="1374"/>
              <a:t> chess player</a:t>
            </a:r>
            <a:endParaRPr sz="1374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elements in tableau public to display the answer to the following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Win/lose/draw based on color, and if the outcome changes based on bracket.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number of turns per match for wins and losses.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Chances on winning based on ELO difference, and if this will change per bracket.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 opening overall, and by ELO bracket.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opening has the highest win chance by color and by ELO bracket.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selections: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a drop down arrow to show the win/lose/draw statistics by rating brackets, chances of winning based on ELO difference, and to show the most common opening per bracket.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Charts and graphs: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charts to determine the amount of average turns per match and what opening has the highest chance of winning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Machine-Learning Model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important is a chess opening in determining an overall winner? If an ML model is given the first 10 moves of a game (by definition, “the opening”), how </a:t>
            </a:r>
            <a:r>
              <a:rPr lang="en"/>
              <a:t>accurately</a:t>
            </a:r>
            <a:r>
              <a:rPr lang="en"/>
              <a:t> can it predict the winner?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-If we can achieve a high percentage of accuracy, the opening is very important in who wins and who loses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-If we can’t achieve a high percentage of accuracy, and instead end up around 50%, the opening isn’t as much of a deciding factor in the winner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Model Information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 Type: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-White moves 1-5, Black moves 1-5 (in chess notation)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-Labels: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-The result of the game</a:t>
            </a:r>
            <a:endParaRPr/>
          </a:p>
          <a:p>
            <a:pPr indent="-291464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1-0: White Wins</a:t>
            </a:r>
            <a:endParaRPr/>
          </a:p>
          <a:p>
            <a:pPr indent="-291464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0-1: Black Wins</a:t>
            </a:r>
            <a:endParaRPr/>
          </a:p>
          <a:p>
            <a:pPr indent="-291464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½-½: Draw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Data-Split: 75% training, 25% testing, using train_test_split from python’s sklearn library (sklearn.model_selection)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Machine Learning: Why a Neural Network?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-They excel at pattern recognition, and the game of chess is ultimately a game of pattern recognition, looking at a position for </a:t>
            </a:r>
            <a:r>
              <a:rPr lang="en"/>
              <a:t>similarities</a:t>
            </a:r>
            <a:r>
              <a:rPr lang="en"/>
              <a:t> to other games 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-Openings are even more patternistic, as openings are just a pattern of moves, repeated at the beginning of every game. In addition, they don’t form a linear relationship with the outcome, and neural networks excel at analyzing non-linear relationships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-Neural networks work best with large datasets, and our dataset has 1 million+ games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Machine Learning: Neural Network Limitations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-Neural networks have a high likelihood of overfitting to the training data, and thus losing accuracy when tested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-In our case, an example of this would be if a common set of the first 3 moves won often, and thus the model leans towards all openings with those 3 moves resulting in a win. The trend however, is more sophisticated than that, and thus results in a loss of </a:t>
            </a:r>
            <a:r>
              <a:rPr lang="en"/>
              <a:t>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-To counter this, we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Data Preprocessing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Chess_games.csv was randomly sampled for 1 million games(out of 6.5 million) to reduce bulk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</a:t>
            </a:r>
            <a:r>
              <a:rPr lang="en"/>
              <a:t> two tables of chess games were merged into a master table of all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Games without move lists were removed from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“winner” column was standardized to say either “white”, “black”, or “draw”, as it was previously a mixture of that and notation (1-0,0-1,½-½)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Turn numbers and chess engine evaluations were removed from the list of moves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Machine Learning: Feature Engineering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 answer our question, we needed to get the opening moves from our dataset (our features), and the winner of each game (our </a:t>
            </a:r>
            <a:r>
              <a:rPr lang="en"/>
              <a:t>labels):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-Our features were already in their own column (“moves”), but some transformation work was needed: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special symbols used in chess notation needed to be removed (ex.  “!” for a good move, “?” for a mistake), as for our analysis, we only care about the move itself, and thus want “e4” and “e4!” to be considered the same move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first 10 moves were then split into their own columns, and labeled Wm1-Wm5 and Bm1-Bm5 (white and black moves 1-5,respectively)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-These columns were then separated into their own “moves” dataset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Machine Learning: Feature Engineering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-Our labels were also in their own column in the dataset (“result”), and thus just needed to be taken and added to the “moves” dataset (as “outcome”)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-Each unique move was then assigned its own unique number for each feature column (ex. “E4” was 0), and our “result” label column was also transformed with a unique number for each result: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- 0: White wins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- 1: Draw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- 2: Black wins  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848" y="3234650"/>
            <a:ext cx="5045550" cy="16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Chess is a game of pattern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excels at detecting macroscopic patterns 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statistical and </a:t>
            </a:r>
            <a:r>
              <a:rPr lang="en"/>
              <a:t>machine</a:t>
            </a:r>
            <a:r>
              <a:rPr lang="en"/>
              <a:t> learning analysis on a large dataset of chess 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broad questions about how chess is played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results to our own games to become better players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Protocols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via Zoom 3-4 times per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Monday and Wednesday lectures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Friday or Saturday to finalize plans for the segment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Sunday to make sure everything is set for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throughout the week via Slack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member gave periodic updates on their progress and brought up questions that arose when completing their portion of the assignments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assortment of roughly 20,000 games played on lichess.org, pulled via Lichess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6.25 million chess games played on lichess.org in July 2016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3.5 million chess games stored in ChessDB database from late 1700s to early 2000s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contained in each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Date/time of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Identity of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 of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Sourcing and collecting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unnecessary columns/parameters within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Collation of multiple games played by single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Grouping ratings into brackets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into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Joining tables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Phase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of machine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Converted moves (categorical, main feature) into integers for use in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Applied standard scaler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into training and testing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hidden layer and output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Preliminary run of model with five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Brainstorming statistical analysis questions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Storyboarding visualizations for one machine learning model has been run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Questions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probability of win/lose/draw by color, and does that change by rating bracket?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chances of winning based on ELO difference for both white and black, and does this change by rating bracket?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most common opening overall and by rating bracket?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opening has the highest win chance by color and by rating bracket?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average </a:t>
            </a:r>
            <a:r>
              <a:rPr lang="en"/>
              <a:t>number</a:t>
            </a:r>
            <a:r>
              <a:rPr lang="en"/>
              <a:t> of games needed to improve by </a:t>
            </a:r>
            <a:r>
              <a:rPr lang="en"/>
              <a:t>rating</a:t>
            </a:r>
            <a:r>
              <a:rPr lang="en"/>
              <a:t> bracket?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Questions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opening matter?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opening is determined by the first five </a:t>
            </a:r>
            <a:r>
              <a:rPr lang="en"/>
              <a:t>moves, can a machine learning model predict (with a high degree of accuracy) a winner from a color’s first five moves?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opening, player color, player rating difference, and number of moves, can a winner be predicted with a machine learning model?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