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ae9406bcc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ae9406bcc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ae9406bc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ae9406bc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ae9406bc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ae9406bc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ae9406bc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ae9406bc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af03a0f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af03a0f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af03a0f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af03a0f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af03a0f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af03a0f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8bc9cbc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8bc9cbc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af03a0f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af03a0f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af03a0f2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af03a0f2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ae9406bc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ae9406bc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af03a0f2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af03a0f2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ae9406bc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ae9406bc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ae9406bcc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ae9406bcc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ae9406bcc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ae9406bcc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ae9406bcc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ae9406bcc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ae9406bcc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ae9406bcc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ae9406bcc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ae9406bcc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ae9406bcc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ae9406bcc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datasnaek/chess" TargetMode="External"/><Relationship Id="rId4" Type="http://schemas.openxmlformats.org/officeDocument/2006/relationships/hyperlink" Target="https://www.kaggle.com/datasets/arevel/chess-games" TargetMode="External"/><Relationship Id="rId5" Type="http://schemas.openxmlformats.org/officeDocument/2006/relationships/hyperlink" Target="https://www.kaggle.com/datasets/milesh1/35-million-chess-gam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Chess Games Analysis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80"/>
              <a:t>Joseph</a:t>
            </a:r>
            <a:r>
              <a:rPr lang="en" sz="1580"/>
              <a:t> Arney, Ravi Kiran, Jake Muller, Nathan Veatch</a:t>
            </a:r>
            <a:endParaRPr sz="15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Questions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Does the opening matter?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If an opening is determined by the first five </a:t>
            </a:r>
            <a:r>
              <a:rPr lang="en" sz="1400"/>
              <a:t>moves, can a machine learning model predict (with a high degree of accuracy) a winner from a color’s first five moves?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Given an opening, player color, player rating difference, and number of moves, can a winner be predicted with a machine learning model?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365850" y="671350"/>
            <a:ext cx="85206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Storyboard</a:t>
            </a:r>
            <a:endParaRPr sz="5000"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549925" y="2306350"/>
            <a:ext cx="8520600" cy="1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Tableau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74"/>
              <a:t>Tableau is an interactive data visualization software</a:t>
            </a:r>
            <a:endParaRPr sz="1374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74"/>
              <a:t>We will use tableau to determine if data analytics can </a:t>
            </a:r>
            <a:r>
              <a:rPr lang="en" sz="1374"/>
              <a:t>make</a:t>
            </a:r>
            <a:r>
              <a:rPr lang="en" sz="1374"/>
              <a:t> you a </a:t>
            </a:r>
            <a:r>
              <a:rPr lang="en" sz="1374"/>
              <a:t>better</a:t>
            </a:r>
            <a:r>
              <a:rPr lang="en" sz="1374"/>
              <a:t> chess player</a:t>
            </a:r>
            <a:endParaRPr sz="1374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Public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will use interactive elements in tableau public to display the answer to the following questions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Win/lose/draw based on color, and if the outcome changes based on bracket.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Average number of turns per match for wins and losses.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Chances on winning based on ELO difference, and if this will change per bracket.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Most common opening overall, and by ELO bracket.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What opening has the highest win chance by color and by ELO bracket.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Elements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Drop down selections: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will use a drop down arrow to show the win/lose/draw statistics by rating brackets, chances of winning based on ELO difference, and to show the most common opening per bracket.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Charts and graphs: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will use interactive charts to determine the amount of average turns per match and what opening has the highest chance of winning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311700" y="41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Machine-Learning Model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sz="1400"/>
              <a:t>How important is a chess opening in determining an overall winner? If an ML model is given the first 10 moves of a game (by definition, “the opening”), how </a:t>
            </a:r>
            <a:r>
              <a:rPr lang="en" sz="1400"/>
              <a:t>accurately</a:t>
            </a:r>
            <a:r>
              <a:rPr lang="en" sz="1400"/>
              <a:t> can it predict the winner?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-If we can achieve a high percentage of accuracy, the opening is very important in who wins and who loses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-If we can’t achieve a high percentage of accuracy, and instead end up around 50%, the opening isn’t as much of a deciding factor in the winner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Learning: Model Information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819150" y="1568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-</a:t>
            </a:r>
            <a:r>
              <a:rPr lang="en" sz="5600"/>
              <a:t>Model Type: Neural Network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-Features: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	-White moves 1-5, Black moves 1-5 (in chess notation)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-Labels: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	-The result of the game</a:t>
            </a:r>
            <a:endParaRPr sz="5600"/>
          </a:p>
          <a:p>
            <a:pPr indent="-317500" lvl="0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1-0: White Wins</a:t>
            </a:r>
            <a:endParaRPr sz="56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0-1: Black Wins</a:t>
            </a:r>
            <a:endParaRPr sz="56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½-½: Draw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600"/>
              <a:t>Data-Split: 75% training, 25% testing, using train_test_split from python’s sklearn library (sklearn.</a:t>
            </a:r>
            <a:r>
              <a:rPr lang="en" sz="5600"/>
              <a:t>model_selection</a:t>
            </a:r>
            <a:r>
              <a:rPr lang="en" sz="5600"/>
              <a:t>)</a:t>
            </a:r>
            <a:endParaRPr sz="5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Machine Learning: Why a Neural Network?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</a:t>
            </a:r>
            <a:r>
              <a:rPr lang="en" sz="1400"/>
              <a:t>They excel at pattern recognition, and the game of chess is ultimately a game of pattern recognition, looking at a position for </a:t>
            </a:r>
            <a:r>
              <a:rPr lang="en" sz="1400"/>
              <a:t>similarities</a:t>
            </a:r>
            <a:r>
              <a:rPr lang="en" sz="1400"/>
              <a:t> to other games seen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-Openings are even more patternistic, as openings are just a pattern of moves, repeated at the beginning of every game. In addition, they don’t form a linear relationship with the outcome, and neural networks excel at analyzing non-linear relationships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-Neural networks work best with large datasets, and our dataset has 1 million+ games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311700" y="42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Machine Learning: Neural Network Limitations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sz="1400"/>
              <a:t>Neural networks have a high likelihood of overfitting to the training data, and thus losing accuracy when tested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-In our case, an example of this would be if a common set of the first 3 moves won often, and thus the model leans towards all openings with those 3 moves resulting in a win. The trend however, is more sophisticated than that, and thus results in a loss of accuracy.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-To counter this, we’re using a large dataset, with the idea being that by providing the neural network with enough data, it won’t fall into that pitfall.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Learning: Data Preprocessing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Chess_games.csv was randomly sampled for 1 million games(out of 6.5 million) to reduce bulk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</a:t>
            </a:r>
            <a:r>
              <a:rPr lang="en" sz="1400"/>
              <a:t> two tables of chess games were merged into a master table of all games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Games without move lists were removed from the dataset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“winner” column was standardized to say either “white”, “black”, or “draw”, as it was previously a mixture of that and notation (1-0,0-1,½-½)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Turn numbers and chess engine evaluations were removed from the list of moves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Learning: Feature Engineering</a:t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sz="2500"/>
              <a:t>To answer our question, we needed to get the opening moves from our dataset (our features), and the winner of each game (our </a:t>
            </a:r>
            <a:r>
              <a:rPr lang="en" sz="2500"/>
              <a:t>labels):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-Our features were already in their own column (“moves”), but some transformation work was needed: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-The special symbols used in chess notation needed to be removed (ex.  “!” for a good move, “?” for a mistake), as for our analysis, we only care about the move itself, and thus want “e4” and “e4!” to be considered the same move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-The first 10 moves were then split into their own columns, and labeled Wm1-Wm5 and Bm1-Bm5 (white and black moves 1-5,respectively)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-These columns were then separated into their own “moves” dataset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Chess is a game of pattern recognition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Machine learning excels at detecting macroscopic patterns in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Goals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 statistical and </a:t>
            </a:r>
            <a:r>
              <a:rPr lang="en" sz="1400"/>
              <a:t>machine</a:t>
            </a:r>
            <a:r>
              <a:rPr lang="en" sz="1400"/>
              <a:t> learning analysis on a large dataset of chess games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Answer broad questions about how chess is played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Apply results to our own games to become better players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Machine Learning: Feature Engineering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sz="1600"/>
              <a:t>Our labels were also in their own column in the dataset (“result”), and thus just needed to be taken and added to the “moves” dataset (as “outcome”)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-Each unique move was then assigned its own unique number for each feature column (ex. “E4” was 0), and our “result” label column was also transformed with a unique number for each result: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- 0: White wins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- 1: Draw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- 2: Black wins  </a:t>
            </a:r>
            <a:endParaRPr sz="1600"/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500" y="3353800"/>
            <a:ext cx="5045550" cy="14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Protocols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Meeting via Zoom 3-4 times per week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During Monday and Wednesday lectures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Friday or Saturday to finalize plans for the segment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Sunday to make sure everything is set for submission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Communicating throughout the week via Slack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Each member gave periodic updates on their progress and brought up questions that arose when completing their portion of the assignments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Random assortment of roughly 20,000 games played on lichess.org, pulled via Lichess API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Link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6.25 million chess games played on lichess.org in July 2016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Link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3.5 million chess games stored in ChessDB database from late 1700s to early 2000s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Link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Information contained in each dataset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Date/time of game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Identity of players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Rating of players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Winner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Moves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Phase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Sourcing and collecting datasets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Removal of unnecessary columns/parameters within datasets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Collation of multiple games played by single players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Grouping ratings into brackets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Loading into SQL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Joining tables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Phase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Creation of machine learning model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Converted moves (categorical, main feature) into integers for use in model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Applied standard scaler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Split into training and testing 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Created hidden layer and output layer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Preliminary run of model with five epochs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Brainstorming statistical analysis questions and methods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continued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Storyboarding visualizations for one machine learning model has been run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Creation of Storyboard using Tableau. Created tables that describe: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title category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Most used opening move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Winner by color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Winner count by turn range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Winners based on opening moves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 Questions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is the probability of win/lose/draw by color, and does that change by rating bracket?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are the chances of winning based on ELO difference for both white and black, and does this change by rating bracket?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is the most common opening overall and by rating bracket?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opening has the highest win chance by color and by rating bracket?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is the average </a:t>
            </a:r>
            <a:r>
              <a:rPr lang="en" sz="1400"/>
              <a:t>number</a:t>
            </a:r>
            <a:r>
              <a:rPr lang="en" sz="1400"/>
              <a:t> of games needed to improve by </a:t>
            </a:r>
            <a:r>
              <a:rPr lang="en" sz="1400"/>
              <a:t>rating</a:t>
            </a:r>
            <a:r>
              <a:rPr lang="en" sz="1400"/>
              <a:t> bracket?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