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0B08-319B-573A-55A0-9D28706E2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F64B9-92FE-E5FE-A1A6-1E0DDBF2B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7A27-29F6-A441-3396-0B0A6421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3214-AEDD-694B-F748-3B460CAF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D246-D8F2-7EB1-B2CD-A5AA3A4B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8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C9C-3531-4FF8-D623-BD00FCA3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0B6B1-F619-96F4-076F-EF9332C1E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8F92D-DCD2-3200-0161-EEAC7E11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91199-271F-3D35-074B-104009EC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76D5E-4C28-CA30-4F34-6DA88923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0DC2F-DABC-D6D5-69C8-01542A77A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99ECB-5EA9-5BCA-827A-ACFE4A7B9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9F363-0894-9F86-6017-3BDF8003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0BAB-3498-F66C-654D-3C35E914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59DC-5C85-855A-EC10-C00551BA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3992-8CB8-9CAE-815E-6E9997A1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2757-4760-9E04-EC36-D4665B8A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55A40-FC71-139F-B61D-BA076FCF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FEA6-004A-4FCE-B6BF-A2EAC3FF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D09BD-A00E-E0DF-AA4A-EB2A062B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8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5CF0-4342-7FAF-FBB0-228AEDA1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BCE54-C60A-064B-F962-F7D399016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716ED-350A-BD38-84DF-EAE64689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3DCA5-498D-54B5-CCA6-7C484405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B8BE-0E7E-3E2D-9689-E23DEEC3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7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2E0F-FC8A-29E8-9310-20F84528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846D-F33D-F2A3-0399-ACACC06BD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1B19F-8F5A-CA09-8E4C-909D1E96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A4784-DFE3-2D35-4555-E163ADD7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BA81-FAED-4ECE-0645-62F94EC4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90FB-76BD-24AE-92D3-0A86FCA6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0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D712-B5A7-D757-EF9E-9CF4C023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E62DD-36BC-9BEE-0E1F-F8689D62F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79857-3095-1B0E-0F1B-60F7CFC04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4504F-CC1E-0933-B47E-BFF03C257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BEA49-D1AE-90C4-6189-3066A1621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CF14B-D4E5-DE73-ADBF-E35125D0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74505-2C3E-B0F2-7836-38F714A4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E5C4A-055A-9CF2-DC7B-DB498C39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CE94-312B-3DF6-2521-AF93E310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34F04-ACBF-74AF-8C60-A465A953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DBAD0-F9EB-F69E-15D5-286A0BA5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F2F6A-610B-28D1-0790-F4588E4D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2EA2D-4561-E371-3C4D-EF382D28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4F7C4-B387-33D9-E602-70F6479A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1932-BBCD-BDFB-8CBE-4F395EB1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E1BE-AEAD-3901-DD5A-084C55DA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DC696-68E3-8AA0-8FD8-7915AF839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CF540-C3A7-5199-B2BA-FBC72C838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FCCF1-BB74-BA28-4A94-EADC6F2D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A3DE2-E5BB-EF87-F8CB-8C18982A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55DED-84F9-8BE9-B877-4CF3503E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37EA-3F83-E48C-D2B7-F5FE59C8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1821B-E5AF-05DB-CA03-393860CFE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EA14-F3F3-7BF1-2EAC-1FBBF658D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752ED-E379-57AE-86EA-B9D9F21F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979D9-E2BE-683E-48C9-CC981CA9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23C8-0A9E-665F-C207-C879FB7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B36AC-18AE-EB93-D4B2-9E7B563F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955E-CAA5-585F-0E9A-E79C1E0B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8B286-9A23-79EC-6D76-5398C87BC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A03B-D5F3-0219-ED16-9B2553165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D2CF-BD8F-046A-9BDF-2750CDF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5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evel/chess-games" TargetMode="External"/><Relationship Id="rId2" Type="http://schemas.openxmlformats.org/officeDocument/2006/relationships/hyperlink" Target="https://www.kaggle.com/datasets/datasnaek/ch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milesh1/35-million-chess-gam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576F-DA58-3398-628F-3AD83B686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Chess Games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4D454-539F-3CC2-1DCB-4531287D7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1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D4AF-E8A2-59E6-212D-7E51470A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4105-D397-AA0D-5EAC-BE64A13A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Chess is a game of pattern recognition</a:t>
            </a:r>
          </a:p>
          <a:p>
            <a:r>
              <a:rPr lang="en-US" dirty="0"/>
              <a:t>Machine learning excels at detecting macroscopic patters in data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Use statistical and machine learning analysis on a large dataset of chess games</a:t>
            </a:r>
          </a:p>
          <a:p>
            <a:pPr lvl="1"/>
            <a:r>
              <a:rPr lang="en-US" dirty="0"/>
              <a:t>Answer broad questions about how chess is played</a:t>
            </a:r>
          </a:p>
          <a:p>
            <a:pPr lvl="1"/>
            <a:r>
              <a:rPr lang="en-US" dirty="0"/>
              <a:t>Apply results to our own games to become better players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B80D-EFD9-2473-7158-069541F9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F203E-5FA4-7C6B-270C-1AAFA979F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assortment of ~20,000 games played on lichess.org, pulled via </a:t>
            </a:r>
            <a:r>
              <a:rPr lang="en-US" dirty="0" err="1"/>
              <a:t>Lichess</a:t>
            </a:r>
            <a:r>
              <a:rPr lang="en-US" dirty="0"/>
              <a:t> API</a:t>
            </a:r>
          </a:p>
          <a:p>
            <a:pPr lvl="1"/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6.25 million chess games played on lichess.org in July 2016</a:t>
            </a:r>
          </a:p>
          <a:p>
            <a:pPr lvl="1"/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r>
              <a:rPr lang="en-US" dirty="0"/>
              <a:t>3.5 million chess games stored in </a:t>
            </a:r>
            <a:r>
              <a:rPr lang="en-US" dirty="0" err="1"/>
              <a:t>ChessDB</a:t>
            </a:r>
            <a:r>
              <a:rPr lang="en-US" dirty="0"/>
              <a:t> database from late 1700s to early 2000s</a:t>
            </a:r>
          </a:p>
          <a:p>
            <a:pPr lvl="1"/>
            <a:r>
              <a:rPr lang="en-US" dirty="0">
                <a:hlinkClick r:id="rId4"/>
              </a:rPr>
              <a:t>Link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2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5D27-F7C1-B964-94A1-DC27B014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19E2-9292-7695-880F-E0142A35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contained in each dataset</a:t>
            </a:r>
          </a:p>
          <a:p>
            <a:pPr lvl="1"/>
            <a:r>
              <a:rPr lang="en-US" dirty="0"/>
              <a:t>Date/time of game</a:t>
            </a:r>
          </a:p>
          <a:p>
            <a:pPr lvl="1"/>
            <a:r>
              <a:rPr lang="en-US" dirty="0"/>
              <a:t>Identity of players</a:t>
            </a:r>
          </a:p>
          <a:p>
            <a:pPr lvl="1"/>
            <a:r>
              <a:rPr lang="en-US" dirty="0"/>
              <a:t>Rating of players</a:t>
            </a:r>
          </a:p>
          <a:p>
            <a:pPr lvl="1"/>
            <a:r>
              <a:rPr lang="en-US" dirty="0"/>
              <a:t>Winner</a:t>
            </a:r>
          </a:p>
          <a:p>
            <a:pPr lvl="1"/>
            <a:r>
              <a:rPr lang="en-US" dirty="0"/>
              <a:t>Moves</a:t>
            </a:r>
          </a:p>
        </p:txBody>
      </p:sp>
    </p:spTree>
    <p:extLst>
      <p:ext uri="{BB962C8B-B14F-4D97-AF65-F5344CB8AC3E}">
        <p14:creationId xmlns:p14="http://schemas.microsoft.com/office/powerpoint/2010/main" val="258829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894B-A887-A3A9-46C0-5A4531EF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A4AC-39B8-A73A-7A0D-D87BC952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of win/lose/draw by color, and does that change by rating bracket?</a:t>
            </a:r>
          </a:p>
          <a:p>
            <a:r>
              <a:rPr lang="en-US" dirty="0"/>
              <a:t>What are the chances of winning based on ELO difference for both white and black, and does this change by rating bracket?</a:t>
            </a:r>
          </a:p>
          <a:p>
            <a:r>
              <a:rPr lang="en-US" dirty="0"/>
              <a:t>What is the most common opening overall and by rating bracket?</a:t>
            </a:r>
          </a:p>
          <a:p>
            <a:r>
              <a:rPr lang="en-US" dirty="0"/>
              <a:t>What opening has the highest win chance by color and by rating bracket?</a:t>
            </a:r>
          </a:p>
          <a:p>
            <a:r>
              <a:rPr lang="en-US" dirty="0"/>
              <a:t>What is the average number of games needed to improve by rating bracket?</a:t>
            </a:r>
          </a:p>
        </p:txBody>
      </p:sp>
    </p:spTree>
    <p:extLst>
      <p:ext uri="{BB962C8B-B14F-4D97-AF65-F5344CB8AC3E}">
        <p14:creationId xmlns:p14="http://schemas.microsoft.com/office/powerpoint/2010/main" val="29617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5089-6101-C475-7014-DFA121A7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1FB59-B7CB-93B4-BAA6-A7B6D570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opening matter?</a:t>
            </a:r>
          </a:p>
          <a:p>
            <a:pPr lvl="1"/>
            <a:r>
              <a:rPr lang="en-US" dirty="0"/>
              <a:t>If an opening is determined by the first 5 moves, can a machine learning model predict (with a high degree of accuracy) a winner from a color’s first 5 moves?</a:t>
            </a:r>
          </a:p>
          <a:p>
            <a:r>
              <a:rPr lang="en-US" dirty="0"/>
              <a:t>Given an opening, player color, player rating difference, and number of moves, can a winner be predicted with a machine learning model?</a:t>
            </a:r>
          </a:p>
        </p:txBody>
      </p:sp>
    </p:spTree>
    <p:extLst>
      <p:ext uri="{BB962C8B-B14F-4D97-AF65-F5344CB8AC3E}">
        <p14:creationId xmlns:p14="http://schemas.microsoft.com/office/powerpoint/2010/main" val="54796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BA65-D8A2-7ABD-E811-2EE64A51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73BE-0DBF-73FA-D2AD-66EDBAE8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Sourcing and collecting datasets</a:t>
            </a:r>
          </a:p>
          <a:p>
            <a:r>
              <a:rPr lang="en-US" dirty="0"/>
              <a:t>Removal of unnecessary columns/parameters within datasets</a:t>
            </a:r>
          </a:p>
          <a:p>
            <a:r>
              <a:rPr lang="en-US" dirty="0"/>
              <a:t>Grouping ratings into brackets</a:t>
            </a:r>
          </a:p>
          <a:p>
            <a:r>
              <a:rPr lang="en-US" dirty="0"/>
              <a:t>Loading into SQL</a:t>
            </a:r>
          </a:p>
          <a:p>
            <a:r>
              <a:rPr lang="en-US" dirty="0"/>
              <a:t>Creation of ML model</a:t>
            </a:r>
          </a:p>
          <a:p>
            <a:pPr lvl="1"/>
            <a:r>
              <a:rPr lang="en-US" dirty="0"/>
              <a:t>Describe the model</a:t>
            </a:r>
          </a:p>
          <a:p>
            <a:pPr lvl="1"/>
            <a:r>
              <a:rPr lang="en-US" dirty="0"/>
              <a:t>Training/testing split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6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73A7-0D74-2A71-E257-ADBE98D7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1533-21BA-EF4C-94D1-6970A04B2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1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Chess Games Analysis</vt:lpstr>
      <vt:lpstr>Background</vt:lpstr>
      <vt:lpstr>Datasets</vt:lpstr>
      <vt:lpstr>Datasets</vt:lpstr>
      <vt:lpstr>Statistical Analysis Questions</vt:lpstr>
      <vt:lpstr>Machine Learning Questions</vt:lpstr>
      <vt:lpstr>Data Exploration Phase</vt:lpstr>
      <vt:lpstr>Data Analysis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Muller</dc:creator>
  <cp:lastModifiedBy>Jake Muller</cp:lastModifiedBy>
  <cp:revision>5</cp:revision>
  <dcterms:created xsi:type="dcterms:W3CDTF">2022-05-13T21:32:19Z</dcterms:created>
  <dcterms:modified xsi:type="dcterms:W3CDTF">2022-05-13T22:08:46Z</dcterms:modified>
</cp:coreProperties>
</file>