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0B08-319B-573A-55A0-9D28706E2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F64B9-92FE-E5FE-A1A6-1E0DDBF2B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97A27-29F6-A441-3396-0B0A6421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3214-AEDD-694B-F748-3B460CAF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D246-D8F2-7EB1-B2CD-A5AA3A4B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8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C9C-3531-4FF8-D623-BD00FCA3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0B6B1-F619-96F4-076F-EF9332C1E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8F92D-DCD2-3200-0161-EEAC7E11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91199-271F-3D35-074B-104009EC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76D5E-4C28-CA30-4F34-6DA88923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0DC2F-DABC-D6D5-69C8-01542A77A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99ECB-5EA9-5BCA-827A-ACFE4A7B9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9F363-0894-9F86-6017-3BDF8003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90BAB-3498-F66C-654D-3C35E914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159DC-5C85-855A-EC10-C00551BA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3992-8CB8-9CAE-815E-6E9997A1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2757-4760-9E04-EC36-D4665B8A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55A40-FC71-139F-B61D-BA076FCF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6FEA6-004A-4FCE-B6BF-A2EAC3FF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D09BD-A00E-E0DF-AA4A-EB2A062B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8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5CF0-4342-7FAF-FBB0-228AEDA1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BCE54-C60A-064B-F962-F7D399016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716ED-350A-BD38-84DF-EAE64689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3DCA5-498D-54B5-CCA6-7C484405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1B8BE-0E7E-3E2D-9689-E23DEEC3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7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2E0F-FC8A-29E8-9310-20F84528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846D-F33D-F2A3-0399-ACACC06BD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1B19F-8F5A-CA09-8E4C-909D1E96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A4784-DFE3-2D35-4555-E163ADD7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ABA81-FAED-4ECE-0645-62F94EC4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90FB-76BD-24AE-92D3-0A86FCA6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0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D712-B5A7-D757-EF9E-9CF4C023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E62DD-36BC-9BEE-0E1F-F8689D62F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79857-3095-1B0E-0F1B-60F7CFC04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4504F-CC1E-0933-B47E-BFF03C257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BEA49-D1AE-90C4-6189-3066A1621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CF14B-D4E5-DE73-ADBF-E35125D0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74505-2C3E-B0F2-7836-38F714A4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E5C4A-055A-9CF2-DC7B-DB498C39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CE94-312B-3DF6-2521-AF93E310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34F04-ACBF-74AF-8C60-A465A953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DBAD0-F9EB-F69E-15D5-286A0BA5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F2F6A-610B-28D1-0790-F4588E4D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1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2EA2D-4561-E371-3C4D-EF382D28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4F7C4-B387-33D9-E602-70F6479A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1932-BBCD-BDFB-8CBE-4F395EB1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E1BE-AEAD-3901-DD5A-084C55DA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DC696-68E3-8AA0-8FD8-7915AF839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CF540-C3A7-5199-B2BA-FBC72C838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FCCF1-BB74-BA28-4A94-EADC6F2D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A3DE2-E5BB-EF87-F8CB-8C18982A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55DED-84F9-8BE9-B877-4CF3503E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37EA-3F83-E48C-D2B7-F5FE59C8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1821B-E5AF-05DB-CA03-393860CFE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EA14-F3F3-7BF1-2EAC-1FBBF658D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752ED-E379-57AE-86EA-B9D9F21F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979D9-E2BE-683E-48C9-CC981CA9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23C8-0A9E-665F-C207-C879FB7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B36AC-18AE-EB93-D4B2-9E7B563F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955E-CAA5-585F-0E9A-E79C1E0B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8B286-9A23-79EC-6D76-5398C87BC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D3F65-AFE8-47D6-ADEE-04E50C9D92F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BA03B-D5F3-0219-ED16-9B2553165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FD2CF-BD8F-046A-9BDF-2750CDF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0D04-38CD-4323-B67A-9A333C5F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5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576F-DA58-3398-628F-3AD83B686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4D454-539F-3CC2-1DCB-4531287D7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1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Muller</dc:creator>
  <cp:lastModifiedBy>Jake Muller</cp:lastModifiedBy>
  <cp:revision>1</cp:revision>
  <dcterms:created xsi:type="dcterms:W3CDTF">2022-05-13T21:32:19Z</dcterms:created>
  <dcterms:modified xsi:type="dcterms:W3CDTF">2022-05-13T21:32:33Z</dcterms:modified>
</cp:coreProperties>
</file>