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2154" y="-2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28AC-8BC8-481F-8677-8721DABA80FD}" type="datetimeFigureOut">
              <a:rPr lang="es-VE" smtClean="0"/>
              <a:t>30/3/2025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971E-77B9-4834-84E4-571B624A367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3327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28AC-8BC8-481F-8677-8721DABA80FD}" type="datetimeFigureOut">
              <a:rPr lang="es-VE" smtClean="0"/>
              <a:t>30/3/2025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971E-77B9-4834-84E4-571B624A367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4304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28AC-8BC8-481F-8677-8721DABA80FD}" type="datetimeFigureOut">
              <a:rPr lang="es-VE" smtClean="0"/>
              <a:t>30/3/2025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971E-77B9-4834-84E4-571B624A367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56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28AC-8BC8-481F-8677-8721DABA80FD}" type="datetimeFigureOut">
              <a:rPr lang="es-VE" smtClean="0"/>
              <a:t>30/3/2025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971E-77B9-4834-84E4-571B624A367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639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28AC-8BC8-481F-8677-8721DABA80FD}" type="datetimeFigureOut">
              <a:rPr lang="es-VE" smtClean="0"/>
              <a:t>30/3/2025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971E-77B9-4834-84E4-571B624A367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0932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28AC-8BC8-481F-8677-8721DABA80FD}" type="datetimeFigureOut">
              <a:rPr lang="es-VE" smtClean="0"/>
              <a:t>30/3/2025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971E-77B9-4834-84E4-571B624A367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7202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28AC-8BC8-481F-8677-8721DABA80FD}" type="datetimeFigureOut">
              <a:rPr lang="es-VE" smtClean="0"/>
              <a:t>30/3/2025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971E-77B9-4834-84E4-571B624A367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4017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28AC-8BC8-481F-8677-8721DABA80FD}" type="datetimeFigureOut">
              <a:rPr lang="es-VE" smtClean="0"/>
              <a:t>30/3/2025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971E-77B9-4834-84E4-571B624A367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4017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28AC-8BC8-481F-8677-8721DABA80FD}" type="datetimeFigureOut">
              <a:rPr lang="es-VE" smtClean="0"/>
              <a:t>30/3/2025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971E-77B9-4834-84E4-571B624A367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3896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28AC-8BC8-481F-8677-8721DABA80FD}" type="datetimeFigureOut">
              <a:rPr lang="es-VE" smtClean="0"/>
              <a:t>30/3/2025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971E-77B9-4834-84E4-571B624A367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869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28AC-8BC8-481F-8677-8721DABA80FD}" type="datetimeFigureOut">
              <a:rPr lang="es-VE" smtClean="0"/>
              <a:t>30/3/2025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971E-77B9-4834-84E4-571B624A367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9168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C28AC-8BC8-481F-8677-8721DABA80FD}" type="datetimeFigureOut">
              <a:rPr lang="es-VE" smtClean="0"/>
              <a:t>30/3/2025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3971E-77B9-4834-84E4-571B624A367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7377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88F6EE8D-ED26-4919-B896-2879E257C5C9}"/>
              </a:ext>
            </a:extLst>
          </p:cNvPr>
          <p:cNvSpPr/>
          <p:nvPr/>
        </p:nvSpPr>
        <p:spPr>
          <a:xfrm>
            <a:off x="5556913" y="843941"/>
            <a:ext cx="1078173" cy="10645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C3586E0-28A7-4E28-AB6B-2A2D119EF6DF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Diagrama de flujo Control de acceso de empleados</a:t>
            </a:r>
            <a:endParaRPr lang="es-V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aralelogramo 5">
            <a:extLst>
              <a:ext uri="{FF2B5EF4-FFF2-40B4-BE49-F238E27FC236}">
                <a16:creationId xmlns:a16="http://schemas.microsoft.com/office/drawing/2014/main" id="{AC4CE250-7120-4BD6-8448-3F2828604059}"/>
              </a:ext>
            </a:extLst>
          </p:cNvPr>
          <p:cNvSpPr/>
          <p:nvPr/>
        </p:nvSpPr>
        <p:spPr>
          <a:xfrm>
            <a:off x="4703927" y="2355544"/>
            <a:ext cx="2784143" cy="140572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Mostrar índex con las opciones: Marcar, Accesos de visitantes y acceso de administradores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7" name="Diagrama de flujo: decisión 6">
            <a:extLst>
              <a:ext uri="{FF2B5EF4-FFF2-40B4-BE49-F238E27FC236}">
                <a16:creationId xmlns:a16="http://schemas.microsoft.com/office/drawing/2014/main" id="{347468D6-B27B-4EDD-AA1C-652819F0A180}"/>
              </a:ext>
            </a:extLst>
          </p:cNvPr>
          <p:cNvSpPr/>
          <p:nvPr/>
        </p:nvSpPr>
        <p:spPr>
          <a:xfrm>
            <a:off x="4874523" y="3992133"/>
            <a:ext cx="2442949" cy="161043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Elección del usuario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D0CB1B6E-11FB-42AB-BE0D-8F23030B2C5C}"/>
              </a:ext>
            </a:extLst>
          </p:cNvPr>
          <p:cNvSpPr/>
          <p:nvPr/>
        </p:nvSpPr>
        <p:spPr>
          <a:xfrm>
            <a:off x="1692323" y="6155141"/>
            <a:ext cx="2101755" cy="113633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Mostrar ventana de escaneo empleado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6E45E1C-6353-4BE5-B35A-812DF80BD40B}"/>
              </a:ext>
            </a:extLst>
          </p:cNvPr>
          <p:cNvSpPr/>
          <p:nvPr/>
        </p:nvSpPr>
        <p:spPr>
          <a:xfrm>
            <a:off x="1849271" y="7677624"/>
            <a:ext cx="1787857" cy="900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Abrir cámara y escanear QR de empleado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10" name="Diagrama de flujo: decisión 9">
            <a:extLst>
              <a:ext uri="{FF2B5EF4-FFF2-40B4-BE49-F238E27FC236}">
                <a16:creationId xmlns:a16="http://schemas.microsoft.com/office/drawing/2014/main" id="{973BD750-97C3-4A6D-91C2-9389E1ECA05D}"/>
              </a:ext>
            </a:extLst>
          </p:cNvPr>
          <p:cNvSpPr/>
          <p:nvPr/>
        </p:nvSpPr>
        <p:spPr>
          <a:xfrm>
            <a:off x="1525136" y="8964521"/>
            <a:ext cx="2442949" cy="161043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¿Lectura de QR correcta?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11" name="Diagrama de flujo: decisión 10">
            <a:extLst>
              <a:ext uri="{FF2B5EF4-FFF2-40B4-BE49-F238E27FC236}">
                <a16:creationId xmlns:a16="http://schemas.microsoft.com/office/drawing/2014/main" id="{D7FEA5C1-E371-414A-9885-A148E6417209}"/>
              </a:ext>
            </a:extLst>
          </p:cNvPr>
          <p:cNvSpPr/>
          <p:nvPr/>
        </p:nvSpPr>
        <p:spPr>
          <a:xfrm>
            <a:off x="1357950" y="10961102"/>
            <a:ext cx="2777322" cy="183589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¿QR con datos del empleado en base de datos?</a:t>
            </a:r>
            <a:endParaRPr lang="es-VE" dirty="0">
              <a:solidFill>
                <a:schemeClr val="tx1"/>
              </a:solidFill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E87C886-E0D6-45F0-87B8-261B98A3907D}"/>
              </a:ext>
            </a:extLst>
          </p:cNvPr>
          <p:cNvCxnSpPr>
            <a:stCxn id="4" idx="4"/>
            <a:endCxn id="6" idx="0"/>
          </p:cNvCxnSpPr>
          <p:nvPr/>
        </p:nvCxnSpPr>
        <p:spPr>
          <a:xfrm flipH="1">
            <a:off x="6095999" y="1908467"/>
            <a:ext cx="1" cy="447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EFA44F77-A79D-4869-8179-37DBEE19DCE3}"/>
              </a:ext>
            </a:extLst>
          </p:cNvPr>
          <p:cNvCxnSpPr>
            <a:stCxn id="6" idx="4"/>
            <a:endCxn id="7" idx="0"/>
          </p:cNvCxnSpPr>
          <p:nvPr/>
        </p:nvCxnSpPr>
        <p:spPr>
          <a:xfrm flipH="1">
            <a:off x="6095998" y="3761264"/>
            <a:ext cx="1" cy="230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A60EBC3-BD57-4914-B9FD-2F609CC9A4E7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2743200" y="7291479"/>
            <a:ext cx="1" cy="38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706EED2-76C5-4233-A0BD-6470DADCFC39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2743200" y="8578376"/>
            <a:ext cx="3411" cy="38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828B0B9-3792-40AD-994E-14A64BDB95A7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2746611" y="10574957"/>
            <a:ext cx="0" cy="38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A35A6875-C042-47D0-AD7A-2A4F67C619FC}"/>
              </a:ext>
            </a:extLst>
          </p:cNvPr>
          <p:cNvSpPr/>
          <p:nvPr/>
        </p:nvSpPr>
        <p:spPr>
          <a:xfrm>
            <a:off x="4260377" y="9264772"/>
            <a:ext cx="2101755" cy="1009934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Mostrar error de lectura de QR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26" name="Paralelogramo 25">
            <a:extLst>
              <a:ext uri="{FF2B5EF4-FFF2-40B4-BE49-F238E27FC236}">
                <a16:creationId xmlns:a16="http://schemas.microsoft.com/office/drawing/2014/main" id="{6A999A08-5009-4656-A9A8-6AB4190DAB32}"/>
              </a:ext>
            </a:extLst>
          </p:cNvPr>
          <p:cNvSpPr/>
          <p:nvPr/>
        </p:nvSpPr>
        <p:spPr>
          <a:xfrm>
            <a:off x="4260377" y="11264670"/>
            <a:ext cx="2101755" cy="122875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Mostrar error datos de empleado inválidos</a:t>
            </a:r>
            <a:endParaRPr lang="es-VE" dirty="0">
              <a:solidFill>
                <a:schemeClr val="tx1"/>
              </a:solidFill>
            </a:endParaRP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929BF3BF-188E-4C22-9547-02E797BC51B6}"/>
              </a:ext>
            </a:extLst>
          </p:cNvPr>
          <p:cNvCxnSpPr>
            <a:stCxn id="10" idx="3"/>
            <a:endCxn id="25" idx="5"/>
          </p:cNvCxnSpPr>
          <p:nvPr/>
        </p:nvCxnSpPr>
        <p:spPr>
          <a:xfrm>
            <a:off x="3968085" y="9769739"/>
            <a:ext cx="418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C380D1C7-B212-4235-AE88-D6393EC9EF40}"/>
              </a:ext>
            </a:extLst>
          </p:cNvPr>
          <p:cNvCxnSpPr>
            <a:stCxn id="11" idx="3"/>
            <a:endCxn id="26" idx="5"/>
          </p:cNvCxnSpPr>
          <p:nvPr/>
        </p:nvCxnSpPr>
        <p:spPr>
          <a:xfrm>
            <a:off x="4135272" y="11879049"/>
            <a:ext cx="278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iagrama de flujo: decisión 31">
            <a:extLst>
              <a:ext uri="{FF2B5EF4-FFF2-40B4-BE49-F238E27FC236}">
                <a16:creationId xmlns:a16="http://schemas.microsoft.com/office/drawing/2014/main" id="{5B8E03A7-3470-43EC-BBD3-09C8DE367706}"/>
              </a:ext>
            </a:extLst>
          </p:cNvPr>
          <p:cNvSpPr/>
          <p:nvPr/>
        </p:nvSpPr>
        <p:spPr>
          <a:xfrm>
            <a:off x="1354538" y="13070411"/>
            <a:ext cx="2777322" cy="183589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¿Empleado marcó entrada el día de hoy?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33" name="Paralelogramo 32">
            <a:extLst>
              <a:ext uri="{FF2B5EF4-FFF2-40B4-BE49-F238E27FC236}">
                <a16:creationId xmlns:a16="http://schemas.microsoft.com/office/drawing/2014/main" id="{6F1779D0-B0AA-4D49-96D1-2377CAC74C63}"/>
              </a:ext>
            </a:extLst>
          </p:cNvPr>
          <p:cNvSpPr/>
          <p:nvPr/>
        </p:nvSpPr>
        <p:spPr>
          <a:xfrm>
            <a:off x="4330347" y="13146303"/>
            <a:ext cx="2885360" cy="1684109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Mostrar confirmación de entrada y guardar hora de entrada del empleado en base de datos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34" name="Paralelogramo 33">
            <a:extLst>
              <a:ext uri="{FF2B5EF4-FFF2-40B4-BE49-F238E27FC236}">
                <a16:creationId xmlns:a16="http://schemas.microsoft.com/office/drawing/2014/main" id="{67F5A221-BFDB-44DA-B0ED-510D48AB9C48}"/>
              </a:ext>
            </a:extLst>
          </p:cNvPr>
          <p:cNvSpPr/>
          <p:nvPr/>
        </p:nvSpPr>
        <p:spPr>
          <a:xfrm>
            <a:off x="5045119" y="6128048"/>
            <a:ext cx="2101755" cy="1160222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Mostrar ventana de escaneo invitado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266D415C-3B97-4F3E-843C-788A1199DA76}"/>
              </a:ext>
            </a:extLst>
          </p:cNvPr>
          <p:cNvSpPr/>
          <p:nvPr/>
        </p:nvSpPr>
        <p:spPr>
          <a:xfrm>
            <a:off x="8595811" y="6128048"/>
            <a:ext cx="2101755" cy="1160222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Mostrar ventana de acceso administrador</a:t>
            </a:r>
            <a:endParaRPr lang="es-VE" dirty="0">
              <a:solidFill>
                <a:schemeClr val="tx1"/>
              </a:solidFill>
            </a:endParaRP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EA41644-2C3E-4A92-A7F0-F141582168FC}"/>
              </a:ext>
            </a:extLst>
          </p:cNvPr>
          <p:cNvCxnSpPr>
            <a:stCxn id="7" idx="2"/>
            <a:endCxn id="34" idx="0"/>
          </p:cNvCxnSpPr>
          <p:nvPr/>
        </p:nvCxnSpPr>
        <p:spPr>
          <a:xfrm flipH="1">
            <a:off x="6095997" y="5602569"/>
            <a:ext cx="1" cy="525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5A409D0A-0963-44D6-A2D9-D7DE31502462}"/>
              </a:ext>
            </a:extLst>
          </p:cNvPr>
          <p:cNvCxnSpPr>
            <a:cxnSpLocks/>
          </p:cNvCxnSpPr>
          <p:nvPr/>
        </p:nvCxnSpPr>
        <p:spPr>
          <a:xfrm>
            <a:off x="2743199" y="5834811"/>
            <a:ext cx="86390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1C56E173-9797-4E3B-98FA-C1DC5234016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743201" y="5841730"/>
            <a:ext cx="0" cy="31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F8CE504F-E160-484C-A7BA-8252CDEF7A47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9791716" y="5855982"/>
            <a:ext cx="0" cy="272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ángulo 47">
            <a:extLst>
              <a:ext uri="{FF2B5EF4-FFF2-40B4-BE49-F238E27FC236}">
                <a16:creationId xmlns:a16="http://schemas.microsoft.com/office/drawing/2014/main" id="{8E7780FF-6084-4041-8559-9E4CC0F8BBD4}"/>
              </a:ext>
            </a:extLst>
          </p:cNvPr>
          <p:cNvSpPr/>
          <p:nvPr/>
        </p:nvSpPr>
        <p:spPr>
          <a:xfrm>
            <a:off x="6807954" y="9319363"/>
            <a:ext cx="1787857" cy="900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Retornar a la página de escaneo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A4625E10-DECA-4E84-9042-03EB1F72130D}"/>
              </a:ext>
            </a:extLst>
          </p:cNvPr>
          <p:cNvSpPr/>
          <p:nvPr/>
        </p:nvSpPr>
        <p:spPr>
          <a:xfrm>
            <a:off x="6807954" y="11428673"/>
            <a:ext cx="1787857" cy="900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Retornar a la página de escaneo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65B0CF8D-FF6A-4387-B9A8-AC26FC32BC9F}"/>
              </a:ext>
            </a:extLst>
          </p:cNvPr>
          <p:cNvSpPr/>
          <p:nvPr/>
        </p:nvSpPr>
        <p:spPr>
          <a:xfrm>
            <a:off x="7317472" y="13537979"/>
            <a:ext cx="1787857" cy="900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Retornar al índex</a:t>
            </a:r>
            <a:endParaRPr lang="es-VE" dirty="0">
              <a:solidFill>
                <a:schemeClr val="tx1"/>
              </a:solidFill>
            </a:endParaRP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775BEFB9-3069-4239-8EAE-52FFB62151E8}"/>
              </a:ext>
            </a:extLst>
          </p:cNvPr>
          <p:cNvCxnSpPr>
            <a:stCxn id="25" idx="2"/>
            <a:endCxn id="48" idx="1"/>
          </p:cNvCxnSpPr>
          <p:nvPr/>
        </p:nvCxnSpPr>
        <p:spPr>
          <a:xfrm>
            <a:off x="6235890" y="9769739"/>
            <a:ext cx="572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0645A889-C1B7-41E7-ADCD-D97BF761BA20}"/>
              </a:ext>
            </a:extLst>
          </p:cNvPr>
          <p:cNvCxnSpPr>
            <a:stCxn id="26" idx="2"/>
            <a:endCxn id="49" idx="1"/>
          </p:cNvCxnSpPr>
          <p:nvPr/>
        </p:nvCxnSpPr>
        <p:spPr>
          <a:xfrm>
            <a:off x="6208537" y="11879049"/>
            <a:ext cx="5994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A39E47A9-1AF3-4F1F-9773-33FE22B4A4D1}"/>
              </a:ext>
            </a:extLst>
          </p:cNvPr>
          <p:cNvCxnSpPr>
            <a:cxnSpLocks/>
            <a:stCxn id="33" idx="2"/>
            <a:endCxn id="50" idx="1"/>
          </p:cNvCxnSpPr>
          <p:nvPr/>
        </p:nvCxnSpPr>
        <p:spPr>
          <a:xfrm flipV="1">
            <a:off x="7005193" y="13988355"/>
            <a:ext cx="312279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B35D53B1-A6DC-4486-8EB8-65A8C2DE048A}"/>
              </a:ext>
            </a:extLst>
          </p:cNvPr>
          <p:cNvCxnSpPr>
            <a:stCxn id="11" idx="2"/>
            <a:endCxn id="32" idx="0"/>
          </p:cNvCxnSpPr>
          <p:nvPr/>
        </p:nvCxnSpPr>
        <p:spPr>
          <a:xfrm flipH="1">
            <a:off x="2743199" y="12796996"/>
            <a:ext cx="3412" cy="27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239544B1-6A3A-47A5-9D42-11ABB6B64224}"/>
              </a:ext>
            </a:extLst>
          </p:cNvPr>
          <p:cNvCxnSpPr>
            <a:cxnSpLocks/>
            <a:stCxn id="32" idx="3"/>
            <a:endCxn id="33" idx="5"/>
          </p:cNvCxnSpPr>
          <p:nvPr/>
        </p:nvCxnSpPr>
        <p:spPr>
          <a:xfrm>
            <a:off x="4131860" y="13988358"/>
            <a:ext cx="409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E7ABF693-4247-4868-A851-DDEB9BCFDB00}"/>
              </a:ext>
            </a:extLst>
          </p:cNvPr>
          <p:cNvSpPr txBox="1"/>
          <p:nvPr/>
        </p:nvSpPr>
        <p:spPr>
          <a:xfrm>
            <a:off x="3864592" y="9371054"/>
            <a:ext cx="57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  <a:endParaRPr lang="es-VE" dirty="0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834EE6B4-FF4C-4A42-A3F6-B2D6C1ACDE98}"/>
              </a:ext>
            </a:extLst>
          </p:cNvPr>
          <p:cNvSpPr txBox="1"/>
          <p:nvPr/>
        </p:nvSpPr>
        <p:spPr>
          <a:xfrm>
            <a:off x="3987452" y="11482649"/>
            <a:ext cx="57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  <a:endParaRPr lang="es-VE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5BAF8EFD-70F2-455C-906F-E64F2B00BC61}"/>
              </a:ext>
            </a:extLst>
          </p:cNvPr>
          <p:cNvSpPr txBox="1"/>
          <p:nvPr/>
        </p:nvSpPr>
        <p:spPr>
          <a:xfrm>
            <a:off x="4004480" y="13602294"/>
            <a:ext cx="57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  <a:endParaRPr lang="es-VE" dirty="0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D6928754-362C-4225-8083-B0953FDD1EA1}"/>
              </a:ext>
            </a:extLst>
          </p:cNvPr>
          <p:cNvSpPr txBox="1"/>
          <p:nvPr/>
        </p:nvSpPr>
        <p:spPr>
          <a:xfrm>
            <a:off x="2867171" y="12701079"/>
            <a:ext cx="57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</a:t>
            </a:r>
            <a:endParaRPr lang="es-VE" dirty="0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10EE1CFB-7B64-4D35-BF35-45E1F1410AFC}"/>
              </a:ext>
            </a:extLst>
          </p:cNvPr>
          <p:cNvSpPr txBox="1"/>
          <p:nvPr/>
        </p:nvSpPr>
        <p:spPr>
          <a:xfrm>
            <a:off x="2845564" y="10526999"/>
            <a:ext cx="57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</a:t>
            </a:r>
            <a:endParaRPr lang="es-VE" dirty="0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3843DD08-6C92-4483-AC81-7CDD3DD7B155}"/>
              </a:ext>
            </a:extLst>
          </p:cNvPr>
          <p:cNvSpPr txBox="1"/>
          <p:nvPr/>
        </p:nvSpPr>
        <p:spPr>
          <a:xfrm>
            <a:off x="2785284" y="8643147"/>
            <a:ext cx="57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</a:t>
            </a:r>
            <a:endParaRPr lang="es-VE" dirty="0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B5CD12EF-0B95-4A26-ABCE-3A8B0F90EB91}"/>
              </a:ext>
            </a:extLst>
          </p:cNvPr>
          <p:cNvSpPr/>
          <p:nvPr/>
        </p:nvSpPr>
        <p:spPr>
          <a:xfrm>
            <a:off x="9345076" y="13778723"/>
            <a:ext cx="436728" cy="419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2</a:t>
            </a:r>
            <a:endParaRPr lang="es-VE" b="1" dirty="0">
              <a:solidFill>
                <a:schemeClr val="tx1"/>
              </a:solidFill>
            </a:endParaRPr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C96BBB35-3CF2-4A3C-A966-875254C3C42A}"/>
              </a:ext>
            </a:extLst>
          </p:cNvPr>
          <p:cNvSpPr/>
          <p:nvPr/>
        </p:nvSpPr>
        <p:spPr>
          <a:xfrm>
            <a:off x="8027158" y="1852590"/>
            <a:ext cx="436728" cy="419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2</a:t>
            </a:r>
            <a:endParaRPr lang="es-VE" b="1" dirty="0">
              <a:solidFill>
                <a:schemeClr val="tx1"/>
              </a:solidFill>
            </a:endParaRP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B4F8DD95-E6D9-4C33-B0EB-C3D01BA4F756}"/>
              </a:ext>
            </a:extLst>
          </p:cNvPr>
          <p:cNvCxnSpPr>
            <a:stCxn id="50" idx="3"/>
            <a:endCxn id="67" idx="2"/>
          </p:cNvCxnSpPr>
          <p:nvPr/>
        </p:nvCxnSpPr>
        <p:spPr>
          <a:xfrm>
            <a:off x="9105329" y="13988355"/>
            <a:ext cx="239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32E60740-7B8F-4715-97F4-AEACEE031370}"/>
              </a:ext>
            </a:extLst>
          </p:cNvPr>
          <p:cNvCxnSpPr>
            <a:stCxn id="68" idx="2"/>
          </p:cNvCxnSpPr>
          <p:nvPr/>
        </p:nvCxnSpPr>
        <p:spPr>
          <a:xfrm flipH="1" flipV="1">
            <a:off x="6095996" y="2062221"/>
            <a:ext cx="19311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5B96C7E4-6BEA-4FE5-BA3E-75AF1E4C9A0E}"/>
              </a:ext>
            </a:extLst>
          </p:cNvPr>
          <p:cNvSpPr/>
          <p:nvPr/>
        </p:nvSpPr>
        <p:spPr>
          <a:xfrm>
            <a:off x="8818152" y="9560107"/>
            <a:ext cx="436728" cy="419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1</a:t>
            </a:r>
            <a:endParaRPr lang="es-VE" b="1" dirty="0">
              <a:solidFill>
                <a:schemeClr val="tx1"/>
              </a:solidFill>
            </a:endParaRP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27EF7E73-3A68-4062-A7B3-CF14B57305E9}"/>
              </a:ext>
            </a:extLst>
          </p:cNvPr>
          <p:cNvSpPr/>
          <p:nvPr/>
        </p:nvSpPr>
        <p:spPr>
          <a:xfrm>
            <a:off x="8818152" y="11669415"/>
            <a:ext cx="436728" cy="419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1</a:t>
            </a:r>
            <a:endParaRPr lang="es-VE" b="1" dirty="0">
              <a:solidFill>
                <a:schemeClr val="tx1"/>
              </a:solidFill>
            </a:endParaRP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1336DF15-CD78-4389-A05F-0A8807E82A9E}"/>
              </a:ext>
            </a:extLst>
          </p:cNvPr>
          <p:cNvSpPr/>
          <p:nvPr/>
        </p:nvSpPr>
        <p:spPr>
          <a:xfrm>
            <a:off x="857535" y="7274919"/>
            <a:ext cx="436728" cy="419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1</a:t>
            </a:r>
            <a:endParaRPr lang="es-VE" b="1" dirty="0">
              <a:solidFill>
                <a:schemeClr val="tx1"/>
              </a:solidFill>
            </a:endParaRPr>
          </a:p>
        </p:txBody>
      </p: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3A7642D8-3E79-4770-B79E-83713DC335EA}"/>
              </a:ext>
            </a:extLst>
          </p:cNvPr>
          <p:cNvCxnSpPr>
            <a:stCxn id="79" idx="6"/>
          </p:cNvCxnSpPr>
          <p:nvPr/>
        </p:nvCxnSpPr>
        <p:spPr>
          <a:xfrm flipV="1">
            <a:off x="1294263" y="7484550"/>
            <a:ext cx="14489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7FA8BBCF-9475-47B6-9BBB-F0D2A99A679B}"/>
              </a:ext>
            </a:extLst>
          </p:cNvPr>
          <p:cNvCxnSpPr>
            <a:stCxn id="48" idx="3"/>
            <a:endCxn id="77" idx="2"/>
          </p:cNvCxnSpPr>
          <p:nvPr/>
        </p:nvCxnSpPr>
        <p:spPr>
          <a:xfrm>
            <a:off x="8595811" y="9769739"/>
            <a:ext cx="222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4A96C146-1BA4-4B3B-B91C-BFDC1D210EA3}"/>
              </a:ext>
            </a:extLst>
          </p:cNvPr>
          <p:cNvCxnSpPr>
            <a:stCxn id="49" idx="3"/>
            <a:endCxn id="78" idx="2"/>
          </p:cNvCxnSpPr>
          <p:nvPr/>
        </p:nvCxnSpPr>
        <p:spPr>
          <a:xfrm flipV="1">
            <a:off x="8595811" y="11879047"/>
            <a:ext cx="22234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Diagrama de flujo: conector fuera de página 87">
            <a:extLst>
              <a:ext uri="{FF2B5EF4-FFF2-40B4-BE49-F238E27FC236}">
                <a16:creationId xmlns:a16="http://schemas.microsoft.com/office/drawing/2014/main" id="{83475D00-F980-4F6C-8670-48276ED1FE4D}"/>
              </a:ext>
            </a:extLst>
          </p:cNvPr>
          <p:cNvSpPr/>
          <p:nvPr/>
        </p:nvSpPr>
        <p:spPr>
          <a:xfrm>
            <a:off x="2511188" y="15176310"/>
            <a:ext cx="477672" cy="559559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2</a:t>
            </a:r>
            <a:endParaRPr lang="es-VE" b="1" dirty="0">
              <a:solidFill>
                <a:schemeClr val="tx1"/>
              </a:solidFill>
            </a:endParaRPr>
          </a:p>
        </p:txBody>
      </p: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4E6D02F7-DA2D-458C-B5B0-3E07EE6EFB01}"/>
              </a:ext>
            </a:extLst>
          </p:cNvPr>
          <p:cNvCxnSpPr>
            <a:stCxn id="32" idx="2"/>
            <a:endCxn id="88" idx="0"/>
          </p:cNvCxnSpPr>
          <p:nvPr/>
        </p:nvCxnSpPr>
        <p:spPr>
          <a:xfrm>
            <a:off x="2743199" y="14906305"/>
            <a:ext cx="6825" cy="27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Diagrama de flujo: conector fuera de página 90">
            <a:extLst>
              <a:ext uri="{FF2B5EF4-FFF2-40B4-BE49-F238E27FC236}">
                <a16:creationId xmlns:a16="http://schemas.microsoft.com/office/drawing/2014/main" id="{929FD161-AECB-4EEE-85FD-58DD64E3A757}"/>
              </a:ext>
            </a:extLst>
          </p:cNvPr>
          <p:cNvSpPr/>
          <p:nvPr/>
        </p:nvSpPr>
        <p:spPr>
          <a:xfrm>
            <a:off x="3902124" y="1826704"/>
            <a:ext cx="477672" cy="569701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1</a:t>
            </a:r>
            <a:endParaRPr lang="es-VE" b="1" dirty="0">
              <a:solidFill>
                <a:schemeClr val="tx1"/>
              </a:solidFill>
            </a:endParaRPr>
          </a:p>
        </p:txBody>
      </p:sp>
      <p:cxnSp>
        <p:nvCxnSpPr>
          <p:cNvPr id="93" name="Conector recto de flecha 92">
            <a:extLst>
              <a:ext uri="{FF2B5EF4-FFF2-40B4-BE49-F238E27FC236}">
                <a16:creationId xmlns:a16="http://schemas.microsoft.com/office/drawing/2014/main" id="{EE4C22B5-ACF7-4717-B6A2-CEB70B534D4F}"/>
              </a:ext>
            </a:extLst>
          </p:cNvPr>
          <p:cNvCxnSpPr>
            <a:cxnSpLocks/>
          </p:cNvCxnSpPr>
          <p:nvPr/>
        </p:nvCxnSpPr>
        <p:spPr>
          <a:xfrm>
            <a:off x="4386619" y="2061368"/>
            <a:ext cx="1723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CuadroTexto 95">
            <a:extLst>
              <a:ext uri="{FF2B5EF4-FFF2-40B4-BE49-F238E27FC236}">
                <a16:creationId xmlns:a16="http://schemas.microsoft.com/office/drawing/2014/main" id="{5001EA96-16BD-4097-A19F-FBAE0633E1B3}"/>
              </a:ext>
            </a:extLst>
          </p:cNvPr>
          <p:cNvSpPr txBox="1"/>
          <p:nvPr/>
        </p:nvSpPr>
        <p:spPr>
          <a:xfrm>
            <a:off x="2822246" y="14810388"/>
            <a:ext cx="57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</a:t>
            </a:r>
            <a:endParaRPr lang="es-VE" dirty="0"/>
          </a:p>
        </p:txBody>
      </p:sp>
      <p:sp>
        <p:nvSpPr>
          <p:cNvPr id="97" name="Diagrama de flujo: conector fuera de página 96">
            <a:extLst>
              <a:ext uri="{FF2B5EF4-FFF2-40B4-BE49-F238E27FC236}">
                <a16:creationId xmlns:a16="http://schemas.microsoft.com/office/drawing/2014/main" id="{46B4A86A-C955-43D8-B906-47ADAC7E702C}"/>
              </a:ext>
            </a:extLst>
          </p:cNvPr>
          <p:cNvSpPr/>
          <p:nvPr/>
        </p:nvSpPr>
        <p:spPr>
          <a:xfrm>
            <a:off x="5857160" y="7640416"/>
            <a:ext cx="477672" cy="569701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3</a:t>
            </a:r>
            <a:endParaRPr lang="es-VE" b="1" dirty="0">
              <a:solidFill>
                <a:schemeClr val="tx1"/>
              </a:solidFill>
            </a:endParaRPr>
          </a:p>
        </p:txBody>
      </p: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636F6474-81AA-4FFE-AD8D-EFF3A31EABB3}"/>
              </a:ext>
            </a:extLst>
          </p:cNvPr>
          <p:cNvCxnSpPr>
            <a:stCxn id="34" idx="4"/>
            <a:endCxn id="97" idx="0"/>
          </p:cNvCxnSpPr>
          <p:nvPr/>
        </p:nvCxnSpPr>
        <p:spPr>
          <a:xfrm flipH="1">
            <a:off x="6095996" y="7288270"/>
            <a:ext cx="1" cy="352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F2131F93-7938-4CEA-9F7B-9FDD61093802}"/>
              </a:ext>
            </a:extLst>
          </p:cNvPr>
          <p:cNvSpPr txBox="1"/>
          <p:nvPr/>
        </p:nvSpPr>
        <p:spPr>
          <a:xfrm>
            <a:off x="2743199" y="5476065"/>
            <a:ext cx="101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Marcar</a:t>
            </a:r>
            <a:endParaRPr lang="es-VE" dirty="0"/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E676906B-5B79-4B68-A011-C031A77CB050}"/>
              </a:ext>
            </a:extLst>
          </p:cNvPr>
          <p:cNvSpPr txBox="1"/>
          <p:nvPr/>
        </p:nvSpPr>
        <p:spPr>
          <a:xfrm>
            <a:off x="6508245" y="5249474"/>
            <a:ext cx="1491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Acceso de invitados</a:t>
            </a:r>
            <a:endParaRPr lang="es-VE" dirty="0"/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CFFC4B08-736D-4E8B-95D6-A2F6AB63CC33}"/>
              </a:ext>
            </a:extLst>
          </p:cNvPr>
          <p:cNvSpPr txBox="1"/>
          <p:nvPr/>
        </p:nvSpPr>
        <p:spPr>
          <a:xfrm>
            <a:off x="8523626" y="5249474"/>
            <a:ext cx="178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Acceso de administradores</a:t>
            </a:r>
            <a:endParaRPr lang="es-VE" dirty="0"/>
          </a:p>
        </p:txBody>
      </p: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0E01F675-6D91-49BC-AD4F-DEC0BC9A71B3}"/>
              </a:ext>
            </a:extLst>
          </p:cNvPr>
          <p:cNvCxnSpPr/>
          <p:nvPr/>
        </p:nvCxnSpPr>
        <p:spPr>
          <a:xfrm flipV="1">
            <a:off x="11382233" y="5476065"/>
            <a:ext cx="0" cy="358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Elipse 127">
            <a:extLst>
              <a:ext uri="{FF2B5EF4-FFF2-40B4-BE49-F238E27FC236}">
                <a16:creationId xmlns:a16="http://schemas.microsoft.com/office/drawing/2014/main" id="{4A0EDC54-15B9-46F9-8B42-36E9B2A87A9B}"/>
              </a:ext>
            </a:extLst>
          </p:cNvPr>
          <p:cNvSpPr/>
          <p:nvPr/>
        </p:nvSpPr>
        <p:spPr>
          <a:xfrm>
            <a:off x="10843146" y="4408032"/>
            <a:ext cx="1078173" cy="10645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65BABA49-E7AA-48F4-AABA-8585F15EDDDD}"/>
              </a:ext>
            </a:extLst>
          </p:cNvPr>
          <p:cNvSpPr txBox="1"/>
          <p:nvPr/>
        </p:nvSpPr>
        <p:spPr>
          <a:xfrm>
            <a:off x="11040842" y="5838318"/>
            <a:ext cx="1076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Cerrar página</a:t>
            </a:r>
            <a:endParaRPr lang="es-VE" dirty="0"/>
          </a:p>
        </p:txBody>
      </p:sp>
      <p:sp>
        <p:nvSpPr>
          <p:cNvPr id="130" name="Diagrama de flujo: conector fuera de página 129">
            <a:extLst>
              <a:ext uri="{FF2B5EF4-FFF2-40B4-BE49-F238E27FC236}">
                <a16:creationId xmlns:a16="http://schemas.microsoft.com/office/drawing/2014/main" id="{A6C27ECF-F152-4E54-8ADA-19B05AEA456C}"/>
              </a:ext>
            </a:extLst>
          </p:cNvPr>
          <p:cNvSpPr/>
          <p:nvPr/>
        </p:nvSpPr>
        <p:spPr>
          <a:xfrm>
            <a:off x="9407852" y="7640416"/>
            <a:ext cx="477672" cy="569701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6</a:t>
            </a:r>
            <a:endParaRPr lang="es-VE" b="1" dirty="0">
              <a:solidFill>
                <a:schemeClr val="tx1"/>
              </a:solidFill>
            </a:endParaRPr>
          </a:p>
        </p:txBody>
      </p:sp>
      <p:cxnSp>
        <p:nvCxnSpPr>
          <p:cNvPr id="132" name="Conector recto de flecha 131">
            <a:extLst>
              <a:ext uri="{FF2B5EF4-FFF2-40B4-BE49-F238E27FC236}">
                <a16:creationId xmlns:a16="http://schemas.microsoft.com/office/drawing/2014/main" id="{4701A24C-AA16-48E4-B1E5-2B92049CC9BD}"/>
              </a:ext>
            </a:extLst>
          </p:cNvPr>
          <p:cNvCxnSpPr>
            <a:stCxn id="36" idx="4"/>
            <a:endCxn id="130" idx="0"/>
          </p:cNvCxnSpPr>
          <p:nvPr/>
        </p:nvCxnSpPr>
        <p:spPr>
          <a:xfrm flipH="1">
            <a:off x="9646688" y="7288270"/>
            <a:ext cx="1" cy="352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C491F890-2F6F-4549-9A50-CD855C43D0FD}"/>
              </a:ext>
            </a:extLst>
          </p:cNvPr>
          <p:cNvSpPr txBox="1"/>
          <p:nvPr/>
        </p:nvSpPr>
        <p:spPr>
          <a:xfrm>
            <a:off x="10096982" y="15885994"/>
            <a:ext cx="2101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PÁGINA 1</a:t>
            </a:r>
            <a:endParaRPr lang="es-V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794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decisión 3">
            <a:extLst>
              <a:ext uri="{FF2B5EF4-FFF2-40B4-BE49-F238E27FC236}">
                <a16:creationId xmlns:a16="http://schemas.microsoft.com/office/drawing/2014/main" id="{09902A14-1A66-4AD9-A1FB-5C8A2596FBAF}"/>
              </a:ext>
            </a:extLst>
          </p:cNvPr>
          <p:cNvSpPr/>
          <p:nvPr/>
        </p:nvSpPr>
        <p:spPr>
          <a:xfrm>
            <a:off x="508377" y="1336883"/>
            <a:ext cx="2777322" cy="183589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¿Empleado marcó salida el día de hoy?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5" name="Paralelogramo 4">
            <a:extLst>
              <a:ext uri="{FF2B5EF4-FFF2-40B4-BE49-F238E27FC236}">
                <a16:creationId xmlns:a16="http://schemas.microsoft.com/office/drawing/2014/main" id="{5932F284-F977-4BA1-A9CE-17DE9E011970}"/>
              </a:ext>
            </a:extLst>
          </p:cNvPr>
          <p:cNvSpPr/>
          <p:nvPr/>
        </p:nvSpPr>
        <p:spPr>
          <a:xfrm>
            <a:off x="3467674" y="1369431"/>
            <a:ext cx="2777322" cy="177079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Mostrar confirmación de salida y guardar hora de salida del empleado en base de datos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86DAA15-CB14-4EE4-B502-C116A61A8287}"/>
              </a:ext>
            </a:extLst>
          </p:cNvPr>
          <p:cNvSpPr/>
          <p:nvPr/>
        </p:nvSpPr>
        <p:spPr>
          <a:xfrm>
            <a:off x="6369662" y="1803022"/>
            <a:ext cx="1787857" cy="900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Retornar al índex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7" name="Paralelogramo 6">
            <a:extLst>
              <a:ext uri="{FF2B5EF4-FFF2-40B4-BE49-F238E27FC236}">
                <a16:creationId xmlns:a16="http://schemas.microsoft.com/office/drawing/2014/main" id="{66FB4BA4-0EFD-409A-A9F5-72E4933F882D}"/>
              </a:ext>
            </a:extLst>
          </p:cNvPr>
          <p:cNvSpPr/>
          <p:nvPr/>
        </p:nvSpPr>
        <p:spPr>
          <a:xfrm>
            <a:off x="388960" y="3454332"/>
            <a:ext cx="3016156" cy="1835894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Mostrar en pantalla el mensaje: “Querido empleado, usted ya ha marcado su entrada y su salida el día de hoy”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0123CE-6248-4E68-B57F-197B4460CC95}"/>
              </a:ext>
            </a:extLst>
          </p:cNvPr>
          <p:cNvSpPr/>
          <p:nvPr/>
        </p:nvSpPr>
        <p:spPr>
          <a:xfrm>
            <a:off x="3763369" y="3921903"/>
            <a:ext cx="1787857" cy="900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Retornar al índex</a:t>
            </a:r>
            <a:endParaRPr lang="es-VE" dirty="0">
              <a:solidFill>
                <a:schemeClr val="tx1"/>
              </a:solidFill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388C0D1-4C69-4F54-8809-CA214A86600A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1897038" y="3172777"/>
            <a:ext cx="0" cy="281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FFC0FCD-C35D-4828-8923-A8203E0A498F}"/>
              </a:ext>
            </a:extLst>
          </p:cNvPr>
          <p:cNvCxnSpPr>
            <a:cxnSpLocks/>
            <a:stCxn id="4" idx="3"/>
            <a:endCxn id="5" idx="5"/>
          </p:cNvCxnSpPr>
          <p:nvPr/>
        </p:nvCxnSpPr>
        <p:spPr>
          <a:xfrm>
            <a:off x="3285699" y="2254830"/>
            <a:ext cx="403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3A9AFEC-57B2-4F58-AB5E-DFEAC8F0626E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6023646" y="2253398"/>
            <a:ext cx="346016" cy="1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5257F09A-DDC7-438B-8171-B564ACE6EC18}"/>
              </a:ext>
            </a:extLst>
          </p:cNvPr>
          <p:cNvCxnSpPr>
            <a:stCxn id="7" idx="2"/>
            <a:endCxn id="8" idx="1"/>
          </p:cNvCxnSpPr>
          <p:nvPr/>
        </p:nvCxnSpPr>
        <p:spPr>
          <a:xfrm>
            <a:off x="3175629" y="4372279"/>
            <a:ext cx="587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Diagrama de flujo: conector fuera de página 16">
            <a:extLst>
              <a:ext uri="{FF2B5EF4-FFF2-40B4-BE49-F238E27FC236}">
                <a16:creationId xmlns:a16="http://schemas.microsoft.com/office/drawing/2014/main" id="{E34CD5EA-F80A-459F-9EBD-30832EBD1FB8}"/>
              </a:ext>
            </a:extLst>
          </p:cNvPr>
          <p:cNvSpPr/>
          <p:nvPr/>
        </p:nvSpPr>
        <p:spPr>
          <a:xfrm>
            <a:off x="1658202" y="495769"/>
            <a:ext cx="477672" cy="559559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2</a:t>
            </a:r>
            <a:endParaRPr lang="es-VE" b="1" dirty="0">
              <a:solidFill>
                <a:schemeClr val="tx1"/>
              </a:solidFill>
            </a:endParaRP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1508B6C3-2F63-4792-9A2D-40DFE5FB08E3}"/>
              </a:ext>
            </a:extLst>
          </p:cNvPr>
          <p:cNvCxnSpPr>
            <a:stCxn id="17" idx="2"/>
            <a:endCxn id="4" idx="0"/>
          </p:cNvCxnSpPr>
          <p:nvPr/>
        </p:nvCxnSpPr>
        <p:spPr>
          <a:xfrm>
            <a:off x="1897038" y="1055328"/>
            <a:ext cx="0" cy="281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iagrama de flujo: conector fuera de página 19">
            <a:extLst>
              <a:ext uri="{FF2B5EF4-FFF2-40B4-BE49-F238E27FC236}">
                <a16:creationId xmlns:a16="http://schemas.microsoft.com/office/drawing/2014/main" id="{12877958-C716-4CA4-90F1-2A513B64A38D}"/>
              </a:ext>
            </a:extLst>
          </p:cNvPr>
          <p:cNvSpPr/>
          <p:nvPr/>
        </p:nvSpPr>
        <p:spPr>
          <a:xfrm>
            <a:off x="5909479" y="4092499"/>
            <a:ext cx="477672" cy="559559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1</a:t>
            </a:r>
            <a:endParaRPr lang="es-VE" b="1" dirty="0">
              <a:solidFill>
                <a:schemeClr val="tx1"/>
              </a:solidFill>
            </a:endParaRP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8607D6D6-4F57-4EE5-AF4B-EBB6BADD00F0}"/>
              </a:ext>
            </a:extLst>
          </p:cNvPr>
          <p:cNvCxnSpPr>
            <a:stCxn id="8" idx="3"/>
            <a:endCxn id="20" idx="1"/>
          </p:cNvCxnSpPr>
          <p:nvPr/>
        </p:nvCxnSpPr>
        <p:spPr>
          <a:xfrm>
            <a:off x="5551226" y="4372279"/>
            <a:ext cx="358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Diagrama de flujo: conector fuera de página 22">
            <a:extLst>
              <a:ext uri="{FF2B5EF4-FFF2-40B4-BE49-F238E27FC236}">
                <a16:creationId xmlns:a16="http://schemas.microsoft.com/office/drawing/2014/main" id="{627914EC-FBA2-4EC7-B45C-B56A4C05CCEE}"/>
              </a:ext>
            </a:extLst>
          </p:cNvPr>
          <p:cNvSpPr/>
          <p:nvPr/>
        </p:nvSpPr>
        <p:spPr>
          <a:xfrm>
            <a:off x="8497436" y="1973618"/>
            <a:ext cx="477672" cy="559559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1</a:t>
            </a:r>
            <a:endParaRPr lang="es-VE" b="1" dirty="0">
              <a:solidFill>
                <a:schemeClr val="tx1"/>
              </a:solidFill>
            </a:endParaRP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A25B9537-16F4-40A9-B06C-E07225799C4B}"/>
              </a:ext>
            </a:extLst>
          </p:cNvPr>
          <p:cNvCxnSpPr>
            <a:stCxn id="6" idx="3"/>
            <a:endCxn id="23" idx="1"/>
          </p:cNvCxnSpPr>
          <p:nvPr/>
        </p:nvCxnSpPr>
        <p:spPr>
          <a:xfrm>
            <a:off x="8157519" y="2253398"/>
            <a:ext cx="339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E4AE791-7BC9-4616-8611-0CBDB985899F}"/>
              </a:ext>
            </a:extLst>
          </p:cNvPr>
          <p:cNvSpPr txBox="1"/>
          <p:nvPr/>
        </p:nvSpPr>
        <p:spPr>
          <a:xfrm>
            <a:off x="3236825" y="1804454"/>
            <a:ext cx="57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  <a:endParaRPr lang="es-VE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731AEC6-64CE-4B71-A428-000F69B671DD}"/>
              </a:ext>
            </a:extLst>
          </p:cNvPr>
          <p:cNvSpPr txBox="1"/>
          <p:nvPr/>
        </p:nvSpPr>
        <p:spPr>
          <a:xfrm>
            <a:off x="2079013" y="2988111"/>
            <a:ext cx="57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</a:t>
            </a:r>
            <a:endParaRPr lang="es-VE" dirty="0"/>
          </a:p>
        </p:txBody>
      </p:sp>
      <p:sp>
        <p:nvSpPr>
          <p:cNvPr id="28" name="Diagrama de flujo: conector fuera de página 27">
            <a:extLst>
              <a:ext uri="{FF2B5EF4-FFF2-40B4-BE49-F238E27FC236}">
                <a16:creationId xmlns:a16="http://schemas.microsoft.com/office/drawing/2014/main" id="{DACB6722-E0A8-48EB-AE35-BB2E30123648}"/>
              </a:ext>
            </a:extLst>
          </p:cNvPr>
          <p:cNvSpPr/>
          <p:nvPr/>
        </p:nvSpPr>
        <p:spPr>
          <a:xfrm>
            <a:off x="5585317" y="5516237"/>
            <a:ext cx="477672" cy="559559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3</a:t>
            </a:r>
            <a:endParaRPr lang="es-VE" b="1" dirty="0">
              <a:solidFill>
                <a:schemeClr val="tx1"/>
              </a:solidFill>
            </a:endParaRPr>
          </a:p>
        </p:txBody>
      </p:sp>
      <p:sp>
        <p:nvSpPr>
          <p:cNvPr id="29" name="Paralelogramo 28">
            <a:extLst>
              <a:ext uri="{FF2B5EF4-FFF2-40B4-BE49-F238E27FC236}">
                <a16:creationId xmlns:a16="http://schemas.microsoft.com/office/drawing/2014/main" id="{B522E2D4-F15E-47B5-9220-7C8B295D1784}"/>
              </a:ext>
            </a:extLst>
          </p:cNvPr>
          <p:cNvSpPr/>
          <p:nvPr/>
        </p:nvSpPr>
        <p:spPr>
          <a:xfrm>
            <a:off x="4493495" y="6709402"/>
            <a:ext cx="2661315" cy="1589665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Mostrar ventana de escaneo y opción de registrar invitado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30" name="Diagrama de flujo: decisión 29">
            <a:extLst>
              <a:ext uri="{FF2B5EF4-FFF2-40B4-BE49-F238E27FC236}">
                <a16:creationId xmlns:a16="http://schemas.microsoft.com/office/drawing/2014/main" id="{911C6311-B36A-4B69-932A-563D8FD3346B}"/>
              </a:ext>
            </a:extLst>
          </p:cNvPr>
          <p:cNvSpPr/>
          <p:nvPr/>
        </p:nvSpPr>
        <p:spPr>
          <a:xfrm>
            <a:off x="4435491" y="8581831"/>
            <a:ext cx="2777322" cy="183589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Elección del usuario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A5D30FD5-27FE-45F5-A586-25E2E531A75D}"/>
              </a:ext>
            </a:extLst>
          </p:cNvPr>
          <p:cNvSpPr/>
          <p:nvPr/>
        </p:nvSpPr>
        <p:spPr>
          <a:xfrm>
            <a:off x="1757147" y="9049402"/>
            <a:ext cx="1787857" cy="900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Abrir cámara y escanear QR de invitado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32" name="Diagrama de flujo: decisión 31">
            <a:extLst>
              <a:ext uri="{FF2B5EF4-FFF2-40B4-BE49-F238E27FC236}">
                <a16:creationId xmlns:a16="http://schemas.microsoft.com/office/drawing/2014/main" id="{E668957A-20FE-4A18-BC1B-E0DD9D79B02B}"/>
              </a:ext>
            </a:extLst>
          </p:cNvPr>
          <p:cNvSpPr/>
          <p:nvPr/>
        </p:nvSpPr>
        <p:spPr>
          <a:xfrm>
            <a:off x="1429602" y="10628128"/>
            <a:ext cx="2442949" cy="161043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¿Lectura de QR correcta?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33" name="Paralelogramo 32">
            <a:extLst>
              <a:ext uri="{FF2B5EF4-FFF2-40B4-BE49-F238E27FC236}">
                <a16:creationId xmlns:a16="http://schemas.microsoft.com/office/drawing/2014/main" id="{D011387B-9A50-4EF5-A1E7-A492539CCFE3}"/>
              </a:ext>
            </a:extLst>
          </p:cNvPr>
          <p:cNvSpPr/>
          <p:nvPr/>
        </p:nvSpPr>
        <p:spPr>
          <a:xfrm>
            <a:off x="4534439" y="10928379"/>
            <a:ext cx="2101755" cy="1009934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Mostrar error de lectura de QR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A7346E97-C34C-4678-86BC-B0D7A0DFC9DB}"/>
              </a:ext>
            </a:extLst>
          </p:cNvPr>
          <p:cNvSpPr/>
          <p:nvPr/>
        </p:nvSpPr>
        <p:spPr>
          <a:xfrm>
            <a:off x="7154810" y="10982970"/>
            <a:ext cx="1787857" cy="900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Retornar a la página de escaneo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35" name="Diagrama de flujo: decisión 34">
            <a:extLst>
              <a:ext uri="{FF2B5EF4-FFF2-40B4-BE49-F238E27FC236}">
                <a16:creationId xmlns:a16="http://schemas.microsoft.com/office/drawing/2014/main" id="{84DD1A19-562A-4E7B-8950-525E80A6AE0E}"/>
              </a:ext>
            </a:extLst>
          </p:cNvPr>
          <p:cNvSpPr/>
          <p:nvPr/>
        </p:nvSpPr>
        <p:spPr>
          <a:xfrm>
            <a:off x="1262414" y="12516947"/>
            <a:ext cx="2777322" cy="183589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¿Formato de QR de invitado válido?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58F33A24-6E14-445E-8E54-854A60165456}"/>
              </a:ext>
            </a:extLst>
          </p:cNvPr>
          <p:cNvSpPr/>
          <p:nvPr/>
        </p:nvSpPr>
        <p:spPr>
          <a:xfrm>
            <a:off x="4435491" y="12929927"/>
            <a:ext cx="2101755" cy="1009934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Mostrar error de QR inválido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144C531C-E67C-4687-BAF3-339AFED1B454}"/>
              </a:ext>
            </a:extLst>
          </p:cNvPr>
          <p:cNvSpPr/>
          <p:nvPr/>
        </p:nvSpPr>
        <p:spPr>
          <a:xfrm>
            <a:off x="7180427" y="12984518"/>
            <a:ext cx="1787857" cy="900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Retornar a la página de escaneo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38" name="Paralelogramo 37">
            <a:extLst>
              <a:ext uri="{FF2B5EF4-FFF2-40B4-BE49-F238E27FC236}">
                <a16:creationId xmlns:a16="http://schemas.microsoft.com/office/drawing/2014/main" id="{1457F6C2-9443-4C3D-B77D-E7C3B18AE49A}"/>
              </a:ext>
            </a:extLst>
          </p:cNvPr>
          <p:cNvSpPr/>
          <p:nvPr/>
        </p:nvSpPr>
        <p:spPr>
          <a:xfrm>
            <a:off x="4039736" y="14299074"/>
            <a:ext cx="2610105" cy="159870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Mostrar mensaje de acceso exitoso y guardar en base de datos la hora de entrada del invitado 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B8439631-FD13-48BB-B7DB-E8A8A4674D0C}"/>
              </a:ext>
            </a:extLst>
          </p:cNvPr>
          <p:cNvSpPr/>
          <p:nvPr/>
        </p:nvSpPr>
        <p:spPr>
          <a:xfrm>
            <a:off x="7207693" y="14648051"/>
            <a:ext cx="1787857" cy="900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Retornar al índex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52" name="Diagrama de flujo: conector fuera de página 51">
            <a:extLst>
              <a:ext uri="{FF2B5EF4-FFF2-40B4-BE49-F238E27FC236}">
                <a16:creationId xmlns:a16="http://schemas.microsoft.com/office/drawing/2014/main" id="{740E5998-3899-45BB-A23C-011155209674}"/>
              </a:ext>
            </a:extLst>
          </p:cNvPr>
          <p:cNvSpPr/>
          <p:nvPr/>
        </p:nvSpPr>
        <p:spPr>
          <a:xfrm>
            <a:off x="9427163" y="14818647"/>
            <a:ext cx="477672" cy="559559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1</a:t>
            </a:r>
            <a:endParaRPr lang="es-VE" b="1" dirty="0">
              <a:solidFill>
                <a:schemeClr val="tx1"/>
              </a:solidFill>
            </a:endParaRP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8A188D3D-8029-40AC-A138-70B59F6024F9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5824153" y="6075796"/>
            <a:ext cx="0" cy="633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B62A4539-7A2E-41AD-80FF-59E6DB22C9DD}"/>
              </a:ext>
            </a:extLst>
          </p:cNvPr>
          <p:cNvCxnSpPr>
            <a:stCxn id="29" idx="4"/>
            <a:endCxn id="30" idx="0"/>
          </p:cNvCxnSpPr>
          <p:nvPr/>
        </p:nvCxnSpPr>
        <p:spPr>
          <a:xfrm flipH="1">
            <a:off x="5824152" y="8299067"/>
            <a:ext cx="1" cy="282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88626E7D-1070-4241-89A9-0850DCEF73C3}"/>
              </a:ext>
            </a:extLst>
          </p:cNvPr>
          <p:cNvCxnSpPr>
            <a:stCxn id="30" idx="1"/>
            <a:endCxn id="31" idx="3"/>
          </p:cNvCxnSpPr>
          <p:nvPr/>
        </p:nvCxnSpPr>
        <p:spPr>
          <a:xfrm flipH="1">
            <a:off x="3545004" y="9499778"/>
            <a:ext cx="890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A1D95D53-C875-46F8-A5AB-18BC2F73F2AE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>
            <a:off x="2651076" y="9950154"/>
            <a:ext cx="1" cy="677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83591CA3-F5DE-4EEA-B4FD-28EAA20F1E4D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 flipH="1">
            <a:off x="2651075" y="12238564"/>
            <a:ext cx="2" cy="27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22D1FA26-B52A-465F-9A1E-E8DA5D09A4E9}"/>
              </a:ext>
            </a:extLst>
          </p:cNvPr>
          <p:cNvCxnSpPr>
            <a:stCxn id="32" idx="3"/>
            <a:endCxn id="33" idx="5"/>
          </p:cNvCxnSpPr>
          <p:nvPr/>
        </p:nvCxnSpPr>
        <p:spPr>
          <a:xfrm>
            <a:off x="3872551" y="11433346"/>
            <a:ext cx="788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403EEAFC-0D31-400A-AB7B-71DDE7A323D1}"/>
              </a:ext>
            </a:extLst>
          </p:cNvPr>
          <p:cNvCxnSpPr>
            <a:stCxn id="33" idx="2"/>
            <a:endCxn id="34" idx="1"/>
          </p:cNvCxnSpPr>
          <p:nvPr/>
        </p:nvCxnSpPr>
        <p:spPr>
          <a:xfrm>
            <a:off x="6509952" y="11433346"/>
            <a:ext cx="644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9FDC3F52-E514-40C5-9C2F-B9E10319E0B8}"/>
              </a:ext>
            </a:extLst>
          </p:cNvPr>
          <p:cNvCxnSpPr>
            <a:stCxn id="35" idx="3"/>
            <a:endCxn id="36" idx="5"/>
          </p:cNvCxnSpPr>
          <p:nvPr/>
        </p:nvCxnSpPr>
        <p:spPr>
          <a:xfrm>
            <a:off x="4039736" y="13434894"/>
            <a:ext cx="5219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8729869A-33A7-471C-88E1-85DD0EDAE06B}"/>
              </a:ext>
            </a:extLst>
          </p:cNvPr>
          <p:cNvCxnSpPr>
            <a:stCxn id="36" idx="2"/>
            <a:endCxn id="37" idx="1"/>
          </p:cNvCxnSpPr>
          <p:nvPr/>
        </p:nvCxnSpPr>
        <p:spPr>
          <a:xfrm>
            <a:off x="6411004" y="13434894"/>
            <a:ext cx="769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804BB8F9-F29F-4955-AD58-E6B9D4981B14}"/>
              </a:ext>
            </a:extLst>
          </p:cNvPr>
          <p:cNvCxnSpPr>
            <a:stCxn id="38" idx="2"/>
            <a:endCxn id="51" idx="1"/>
          </p:cNvCxnSpPr>
          <p:nvPr/>
        </p:nvCxnSpPr>
        <p:spPr>
          <a:xfrm flipV="1">
            <a:off x="6450003" y="15098427"/>
            <a:ext cx="7576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1396F0A8-800D-458C-BF18-C83591A697CA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>
            <a:off x="8995550" y="15098427"/>
            <a:ext cx="4316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60E431BB-1293-4761-97AB-6181CF1A9791}"/>
              </a:ext>
            </a:extLst>
          </p:cNvPr>
          <p:cNvCxnSpPr>
            <a:stCxn id="35" idx="2"/>
          </p:cNvCxnSpPr>
          <p:nvPr/>
        </p:nvCxnSpPr>
        <p:spPr>
          <a:xfrm>
            <a:off x="2651075" y="14352841"/>
            <a:ext cx="0" cy="745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9E5E40EB-4DD0-4E3D-849B-3A830358A856}"/>
              </a:ext>
            </a:extLst>
          </p:cNvPr>
          <p:cNvCxnSpPr>
            <a:endCxn id="38" idx="5"/>
          </p:cNvCxnSpPr>
          <p:nvPr/>
        </p:nvCxnSpPr>
        <p:spPr>
          <a:xfrm>
            <a:off x="2651075" y="15098426"/>
            <a:ext cx="158849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Elipse 78">
            <a:extLst>
              <a:ext uri="{FF2B5EF4-FFF2-40B4-BE49-F238E27FC236}">
                <a16:creationId xmlns:a16="http://schemas.microsoft.com/office/drawing/2014/main" id="{FB26CC7B-6C18-4E00-87A0-CE8981C64769}"/>
              </a:ext>
            </a:extLst>
          </p:cNvPr>
          <p:cNvSpPr/>
          <p:nvPr/>
        </p:nvSpPr>
        <p:spPr>
          <a:xfrm>
            <a:off x="9208799" y="11223714"/>
            <a:ext cx="436728" cy="419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3</a:t>
            </a:r>
            <a:endParaRPr lang="es-VE" b="1" dirty="0">
              <a:solidFill>
                <a:schemeClr val="tx1"/>
              </a:solidFill>
            </a:endParaRP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89D7A421-1A5D-431D-B9BC-8EC063EBF9D7}"/>
              </a:ext>
            </a:extLst>
          </p:cNvPr>
          <p:cNvSpPr/>
          <p:nvPr/>
        </p:nvSpPr>
        <p:spPr>
          <a:xfrm>
            <a:off x="9205359" y="13225262"/>
            <a:ext cx="436728" cy="419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3</a:t>
            </a:r>
            <a:endParaRPr lang="es-VE" b="1" dirty="0">
              <a:solidFill>
                <a:schemeClr val="tx1"/>
              </a:solidFill>
            </a:endParaRPr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CA6EE044-F562-4DD9-8CD0-D13D2B99931A}"/>
              </a:ext>
            </a:extLst>
          </p:cNvPr>
          <p:cNvSpPr/>
          <p:nvPr/>
        </p:nvSpPr>
        <p:spPr>
          <a:xfrm>
            <a:off x="3829888" y="10116975"/>
            <a:ext cx="436728" cy="419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3</a:t>
            </a:r>
            <a:endParaRPr lang="es-VE" b="1" dirty="0">
              <a:solidFill>
                <a:schemeClr val="tx1"/>
              </a:solidFill>
            </a:endParaRPr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DE1DD89C-3151-4631-B49B-7307D099900C}"/>
              </a:ext>
            </a:extLst>
          </p:cNvPr>
          <p:cNvCxnSpPr>
            <a:stCxn id="81" idx="0"/>
          </p:cNvCxnSpPr>
          <p:nvPr/>
        </p:nvCxnSpPr>
        <p:spPr>
          <a:xfrm flipV="1">
            <a:off x="4048252" y="9499778"/>
            <a:ext cx="0" cy="617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A61C6A7C-F09A-40D6-9430-EB4D70A373FF}"/>
              </a:ext>
            </a:extLst>
          </p:cNvPr>
          <p:cNvCxnSpPr>
            <a:stCxn id="34" idx="3"/>
            <a:endCxn id="79" idx="2"/>
          </p:cNvCxnSpPr>
          <p:nvPr/>
        </p:nvCxnSpPr>
        <p:spPr>
          <a:xfrm>
            <a:off x="8942667" y="11433346"/>
            <a:ext cx="266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86186B8B-3578-4AFB-8CEC-42FC6772A51A}"/>
              </a:ext>
            </a:extLst>
          </p:cNvPr>
          <p:cNvCxnSpPr>
            <a:stCxn id="37" idx="3"/>
            <a:endCxn id="80" idx="2"/>
          </p:cNvCxnSpPr>
          <p:nvPr/>
        </p:nvCxnSpPr>
        <p:spPr>
          <a:xfrm>
            <a:off x="8968284" y="13434894"/>
            <a:ext cx="237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CuadroTexto 87">
            <a:extLst>
              <a:ext uri="{FF2B5EF4-FFF2-40B4-BE49-F238E27FC236}">
                <a16:creationId xmlns:a16="http://schemas.microsoft.com/office/drawing/2014/main" id="{9C50695D-DE5D-457B-9A92-6427DBC51AAE}"/>
              </a:ext>
            </a:extLst>
          </p:cNvPr>
          <p:cNvSpPr txBox="1"/>
          <p:nvPr/>
        </p:nvSpPr>
        <p:spPr>
          <a:xfrm>
            <a:off x="2736409" y="12193089"/>
            <a:ext cx="57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</a:t>
            </a:r>
            <a:endParaRPr lang="es-VE" dirty="0"/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593E748B-7EA5-430F-862C-6ED75651C8DD}"/>
              </a:ext>
            </a:extLst>
          </p:cNvPr>
          <p:cNvSpPr txBox="1"/>
          <p:nvPr/>
        </p:nvSpPr>
        <p:spPr>
          <a:xfrm>
            <a:off x="2651075" y="14278719"/>
            <a:ext cx="57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</a:t>
            </a:r>
            <a:endParaRPr lang="es-VE" dirty="0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AF8F610-07EC-40E7-B948-C507ADB5FB05}"/>
              </a:ext>
            </a:extLst>
          </p:cNvPr>
          <p:cNvSpPr txBox="1"/>
          <p:nvPr/>
        </p:nvSpPr>
        <p:spPr>
          <a:xfrm>
            <a:off x="3964642" y="13077395"/>
            <a:ext cx="57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  <a:endParaRPr lang="es-VE" dirty="0"/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E9DABC08-38A3-4877-A8D1-3C8495335D88}"/>
              </a:ext>
            </a:extLst>
          </p:cNvPr>
          <p:cNvSpPr txBox="1"/>
          <p:nvPr/>
        </p:nvSpPr>
        <p:spPr>
          <a:xfrm>
            <a:off x="3829888" y="11079475"/>
            <a:ext cx="57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  <a:endParaRPr lang="es-VE" dirty="0"/>
          </a:p>
        </p:txBody>
      </p:sp>
      <p:sp>
        <p:nvSpPr>
          <p:cNvPr id="92" name="Diagrama de flujo: conector fuera de página 91">
            <a:extLst>
              <a:ext uri="{FF2B5EF4-FFF2-40B4-BE49-F238E27FC236}">
                <a16:creationId xmlns:a16="http://schemas.microsoft.com/office/drawing/2014/main" id="{23945BBE-CF4E-427C-B21F-ECB56C4C1104}"/>
              </a:ext>
            </a:extLst>
          </p:cNvPr>
          <p:cNvSpPr/>
          <p:nvPr/>
        </p:nvSpPr>
        <p:spPr>
          <a:xfrm>
            <a:off x="7809902" y="9219998"/>
            <a:ext cx="477672" cy="559559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4</a:t>
            </a:r>
            <a:endParaRPr lang="es-VE" b="1" dirty="0">
              <a:solidFill>
                <a:schemeClr val="tx1"/>
              </a:solidFill>
            </a:endParaRPr>
          </a:p>
        </p:txBody>
      </p: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A564B206-3204-4024-AC06-042E8C31731E}"/>
              </a:ext>
            </a:extLst>
          </p:cNvPr>
          <p:cNvCxnSpPr>
            <a:stCxn id="30" idx="3"/>
            <a:endCxn id="92" idx="1"/>
          </p:cNvCxnSpPr>
          <p:nvPr/>
        </p:nvCxnSpPr>
        <p:spPr>
          <a:xfrm>
            <a:off x="7212813" y="9499778"/>
            <a:ext cx="597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Diagrama de flujo: conector fuera de página 96">
            <a:extLst>
              <a:ext uri="{FF2B5EF4-FFF2-40B4-BE49-F238E27FC236}">
                <a16:creationId xmlns:a16="http://schemas.microsoft.com/office/drawing/2014/main" id="{94122DD4-C96A-4057-8F0E-337A07914026}"/>
              </a:ext>
            </a:extLst>
          </p:cNvPr>
          <p:cNvSpPr/>
          <p:nvPr/>
        </p:nvSpPr>
        <p:spPr>
          <a:xfrm>
            <a:off x="3816239" y="6112819"/>
            <a:ext cx="477672" cy="559559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5</a:t>
            </a:r>
            <a:endParaRPr lang="es-VE" b="1" dirty="0">
              <a:solidFill>
                <a:schemeClr val="tx1"/>
              </a:solidFill>
            </a:endParaRPr>
          </a:p>
        </p:txBody>
      </p: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2FD325CC-9CBB-4C85-80A6-7FACE7BFF5DE}"/>
              </a:ext>
            </a:extLst>
          </p:cNvPr>
          <p:cNvCxnSpPr>
            <a:stCxn id="97" idx="3"/>
          </p:cNvCxnSpPr>
          <p:nvPr/>
        </p:nvCxnSpPr>
        <p:spPr>
          <a:xfrm flipV="1">
            <a:off x="4293911" y="6392598"/>
            <a:ext cx="15302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EE9A8BE7-759B-4FDA-93FF-FAFFBC64E9BA}"/>
              </a:ext>
            </a:extLst>
          </p:cNvPr>
          <p:cNvSpPr txBox="1"/>
          <p:nvPr/>
        </p:nvSpPr>
        <p:spPr>
          <a:xfrm>
            <a:off x="10096982" y="15885994"/>
            <a:ext cx="2101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PÁGINA 2</a:t>
            </a:r>
            <a:endParaRPr lang="es-V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D96971D5-C457-4C88-99F3-C0AC882C44AB}"/>
              </a:ext>
            </a:extLst>
          </p:cNvPr>
          <p:cNvSpPr txBox="1"/>
          <p:nvPr/>
        </p:nvSpPr>
        <p:spPr>
          <a:xfrm>
            <a:off x="3605544" y="8881402"/>
            <a:ext cx="1491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Escaneo de QR</a:t>
            </a:r>
            <a:endParaRPr lang="es-VE" dirty="0"/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76D9D8C1-D228-4972-B034-95E8D58D47FC}"/>
              </a:ext>
            </a:extLst>
          </p:cNvPr>
          <p:cNvSpPr txBox="1"/>
          <p:nvPr/>
        </p:nvSpPr>
        <p:spPr>
          <a:xfrm>
            <a:off x="6854541" y="8721030"/>
            <a:ext cx="1491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Registro de invitado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411547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conector fuera de página 3">
            <a:extLst>
              <a:ext uri="{FF2B5EF4-FFF2-40B4-BE49-F238E27FC236}">
                <a16:creationId xmlns:a16="http://schemas.microsoft.com/office/drawing/2014/main" id="{0C662CC9-E479-4D2D-928B-0B11ACA97A96}"/>
              </a:ext>
            </a:extLst>
          </p:cNvPr>
          <p:cNvSpPr/>
          <p:nvPr/>
        </p:nvSpPr>
        <p:spPr>
          <a:xfrm>
            <a:off x="897311" y="1061284"/>
            <a:ext cx="477672" cy="559559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4</a:t>
            </a:r>
            <a:endParaRPr lang="es-VE" b="1" dirty="0">
              <a:solidFill>
                <a:schemeClr val="tx1"/>
              </a:solidFill>
            </a:endParaRPr>
          </a:p>
        </p:txBody>
      </p:sp>
      <p:sp>
        <p:nvSpPr>
          <p:cNvPr id="5" name="Paralelogramo 4">
            <a:extLst>
              <a:ext uri="{FF2B5EF4-FFF2-40B4-BE49-F238E27FC236}">
                <a16:creationId xmlns:a16="http://schemas.microsoft.com/office/drawing/2014/main" id="{4A1600F7-3436-46C9-B7ED-E9B6C4D663FE}"/>
              </a:ext>
            </a:extLst>
          </p:cNvPr>
          <p:cNvSpPr/>
          <p:nvPr/>
        </p:nvSpPr>
        <p:spPr>
          <a:xfrm>
            <a:off x="1968659" y="485431"/>
            <a:ext cx="2661315" cy="171126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Mostrar ventana con los campos para envío de QR de empleado: Nombre y correo electrónico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6" name="Paralelogramo 5">
            <a:extLst>
              <a:ext uri="{FF2B5EF4-FFF2-40B4-BE49-F238E27FC236}">
                <a16:creationId xmlns:a16="http://schemas.microsoft.com/office/drawing/2014/main" id="{A82A88D2-B756-42BE-82E8-F47056DBEECE}"/>
              </a:ext>
            </a:extLst>
          </p:cNvPr>
          <p:cNvSpPr/>
          <p:nvPr/>
        </p:nvSpPr>
        <p:spPr>
          <a:xfrm>
            <a:off x="4727781" y="943471"/>
            <a:ext cx="1741257" cy="795184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Ingresar datos del invitado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7" name="Diagrama de flujo: decisión 6">
            <a:extLst>
              <a:ext uri="{FF2B5EF4-FFF2-40B4-BE49-F238E27FC236}">
                <a16:creationId xmlns:a16="http://schemas.microsoft.com/office/drawing/2014/main" id="{924A444C-51AC-4E5B-95D9-849790DA60B8}"/>
              </a:ext>
            </a:extLst>
          </p:cNvPr>
          <p:cNvSpPr/>
          <p:nvPr/>
        </p:nvSpPr>
        <p:spPr>
          <a:xfrm>
            <a:off x="8892683" y="484839"/>
            <a:ext cx="2661315" cy="171126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¿Correo del invitado válido?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3AC8B075-77D3-4907-A26B-1CD25D674A8B}"/>
              </a:ext>
            </a:extLst>
          </p:cNvPr>
          <p:cNvSpPr/>
          <p:nvPr/>
        </p:nvSpPr>
        <p:spPr>
          <a:xfrm>
            <a:off x="5092888" y="2642244"/>
            <a:ext cx="2249607" cy="1313799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Mostrar error de envío de QR por correo inválido o inexistente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3EAE4CA-C8D5-4C69-9237-5139220D32FA}"/>
              </a:ext>
            </a:extLst>
          </p:cNvPr>
          <p:cNvSpPr/>
          <p:nvPr/>
        </p:nvSpPr>
        <p:spPr>
          <a:xfrm>
            <a:off x="6796554" y="890687"/>
            <a:ext cx="1787857" cy="900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Proceso de validación de correo existente</a:t>
            </a:r>
            <a:endParaRPr lang="es-VE" dirty="0">
              <a:solidFill>
                <a:schemeClr val="tx1"/>
              </a:solidFill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255D7A0-5D64-4D01-ABF4-762AC8FC8054}"/>
              </a:ext>
            </a:extLst>
          </p:cNvPr>
          <p:cNvCxnSpPr>
            <a:stCxn id="4" idx="3"/>
            <a:endCxn id="5" idx="5"/>
          </p:cNvCxnSpPr>
          <p:nvPr/>
        </p:nvCxnSpPr>
        <p:spPr>
          <a:xfrm>
            <a:off x="1374983" y="1341064"/>
            <a:ext cx="8075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ED5E1FE-EBD5-493D-8E2E-BEC5463FD79D}"/>
              </a:ext>
            </a:extLst>
          </p:cNvPr>
          <p:cNvCxnSpPr>
            <a:stCxn id="5" idx="2"/>
            <a:endCxn id="6" idx="5"/>
          </p:cNvCxnSpPr>
          <p:nvPr/>
        </p:nvCxnSpPr>
        <p:spPr>
          <a:xfrm flipV="1">
            <a:off x="4416066" y="1341063"/>
            <a:ext cx="41111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A6C2F9A-2BC7-499B-A483-532969166D1F}"/>
              </a:ext>
            </a:extLst>
          </p:cNvPr>
          <p:cNvCxnSpPr>
            <a:stCxn id="6" idx="2"/>
            <a:endCxn id="9" idx="1"/>
          </p:cNvCxnSpPr>
          <p:nvPr/>
        </p:nvCxnSpPr>
        <p:spPr>
          <a:xfrm>
            <a:off x="6369640" y="1341063"/>
            <a:ext cx="426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6DBA9BCD-6CB0-4E1F-8115-C760D30BF688}"/>
              </a:ext>
            </a:extLst>
          </p:cNvPr>
          <p:cNvCxnSpPr>
            <a:stCxn id="9" idx="3"/>
            <a:endCxn id="7" idx="1"/>
          </p:cNvCxnSpPr>
          <p:nvPr/>
        </p:nvCxnSpPr>
        <p:spPr>
          <a:xfrm flipV="1">
            <a:off x="8584411" y="1340473"/>
            <a:ext cx="308272" cy="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B2952444-3D8D-48D8-AC80-5B830255B617}"/>
              </a:ext>
            </a:extLst>
          </p:cNvPr>
          <p:cNvCxnSpPr>
            <a:stCxn id="7" idx="2"/>
          </p:cNvCxnSpPr>
          <p:nvPr/>
        </p:nvCxnSpPr>
        <p:spPr>
          <a:xfrm flipH="1">
            <a:off x="10223340" y="2196106"/>
            <a:ext cx="1" cy="1103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C9E131B-6DBA-4DF3-915A-08DC8FFF6FDB}"/>
              </a:ext>
            </a:extLst>
          </p:cNvPr>
          <p:cNvCxnSpPr>
            <a:endCxn id="8" idx="2"/>
          </p:cNvCxnSpPr>
          <p:nvPr/>
        </p:nvCxnSpPr>
        <p:spPr>
          <a:xfrm flipH="1">
            <a:off x="7178270" y="3299143"/>
            <a:ext cx="30450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57DBA4FC-56ED-482F-A3D8-F837F481B168}"/>
              </a:ext>
            </a:extLst>
          </p:cNvPr>
          <p:cNvCxnSpPr>
            <a:stCxn id="8" idx="5"/>
          </p:cNvCxnSpPr>
          <p:nvPr/>
        </p:nvCxnSpPr>
        <p:spPr>
          <a:xfrm flipH="1" flipV="1">
            <a:off x="1778775" y="3299143"/>
            <a:ext cx="347833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478679C3-84D4-4E8A-862D-DF12DE579BAE}"/>
              </a:ext>
            </a:extLst>
          </p:cNvPr>
          <p:cNvCxnSpPr/>
          <p:nvPr/>
        </p:nvCxnSpPr>
        <p:spPr>
          <a:xfrm flipV="1">
            <a:off x="1778775" y="1340472"/>
            <a:ext cx="0" cy="1958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F6B8A3AB-04E1-48AE-910E-FCB04ED9BBA7}"/>
              </a:ext>
            </a:extLst>
          </p:cNvPr>
          <p:cNvSpPr/>
          <p:nvPr/>
        </p:nvSpPr>
        <p:spPr>
          <a:xfrm>
            <a:off x="7660851" y="4608112"/>
            <a:ext cx="1787857" cy="900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Proceso de envío del QR al correo ingresado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28" name="Paralelogramo 27">
            <a:extLst>
              <a:ext uri="{FF2B5EF4-FFF2-40B4-BE49-F238E27FC236}">
                <a16:creationId xmlns:a16="http://schemas.microsoft.com/office/drawing/2014/main" id="{1F241CCD-B507-4AA3-95D8-5E5007EEF776}"/>
              </a:ext>
            </a:extLst>
          </p:cNvPr>
          <p:cNvSpPr/>
          <p:nvPr/>
        </p:nvSpPr>
        <p:spPr>
          <a:xfrm>
            <a:off x="4996901" y="4401589"/>
            <a:ext cx="2249607" cy="1313799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Mostrar mensaje de QR enviado al correo exitosamente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B3202ACF-817F-4257-A4FF-7781ED97BEB6}"/>
              </a:ext>
            </a:extLst>
          </p:cNvPr>
          <p:cNvSpPr/>
          <p:nvPr/>
        </p:nvSpPr>
        <p:spPr>
          <a:xfrm>
            <a:off x="2405387" y="4608112"/>
            <a:ext cx="1787857" cy="900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Retornar al escáner de QR de invitados</a:t>
            </a:r>
            <a:endParaRPr lang="es-VE" dirty="0">
              <a:solidFill>
                <a:schemeClr val="tx1"/>
              </a:solidFill>
            </a:endParaRP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DBB8BE27-A2FF-43B9-831C-2ABA7ECE2818}"/>
              </a:ext>
            </a:extLst>
          </p:cNvPr>
          <p:cNvCxnSpPr>
            <a:stCxn id="28" idx="5"/>
            <a:endCxn id="29" idx="3"/>
          </p:cNvCxnSpPr>
          <p:nvPr/>
        </p:nvCxnSpPr>
        <p:spPr>
          <a:xfrm flipH="1" flipV="1">
            <a:off x="4193244" y="5058488"/>
            <a:ext cx="9678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154172F7-2BB3-4AC3-BD53-EB691F4556ED}"/>
              </a:ext>
            </a:extLst>
          </p:cNvPr>
          <p:cNvCxnSpPr>
            <a:stCxn id="27" idx="1"/>
            <a:endCxn id="28" idx="2"/>
          </p:cNvCxnSpPr>
          <p:nvPr/>
        </p:nvCxnSpPr>
        <p:spPr>
          <a:xfrm flipH="1">
            <a:off x="7082283" y="5058488"/>
            <a:ext cx="5785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1CABDC72-A15F-46CC-96A7-EE5CD0DF3836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1553998" y="1340472"/>
            <a:ext cx="30827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266D19C3-EFA4-41BC-B560-52FC9D0260CC}"/>
              </a:ext>
            </a:extLst>
          </p:cNvPr>
          <p:cNvCxnSpPr>
            <a:cxnSpLocks/>
          </p:cNvCxnSpPr>
          <p:nvPr/>
        </p:nvCxnSpPr>
        <p:spPr>
          <a:xfrm>
            <a:off x="11862270" y="1340472"/>
            <a:ext cx="0" cy="3718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BC3BC928-0895-4E7B-A98D-97FBE2BA3C6B}"/>
              </a:ext>
            </a:extLst>
          </p:cNvPr>
          <p:cNvCxnSpPr>
            <a:endCxn id="27" idx="3"/>
          </p:cNvCxnSpPr>
          <p:nvPr/>
        </p:nvCxnSpPr>
        <p:spPr>
          <a:xfrm flipH="1">
            <a:off x="9448708" y="5058488"/>
            <a:ext cx="2424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Diagrama de flujo: conector fuera de página 43">
            <a:extLst>
              <a:ext uri="{FF2B5EF4-FFF2-40B4-BE49-F238E27FC236}">
                <a16:creationId xmlns:a16="http://schemas.microsoft.com/office/drawing/2014/main" id="{EA1E56D5-2C6C-4F46-89B1-B3E876F559FB}"/>
              </a:ext>
            </a:extLst>
          </p:cNvPr>
          <p:cNvSpPr/>
          <p:nvPr/>
        </p:nvSpPr>
        <p:spPr>
          <a:xfrm>
            <a:off x="1455685" y="4778708"/>
            <a:ext cx="477672" cy="559559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5</a:t>
            </a:r>
            <a:endParaRPr lang="es-VE" b="1" dirty="0">
              <a:solidFill>
                <a:schemeClr val="tx1"/>
              </a:solidFill>
            </a:endParaRP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0B0C52B4-7420-44D9-A603-6D5DD9AE3F95}"/>
              </a:ext>
            </a:extLst>
          </p:cNvPr>
          <p:cNvCxnSpPr>
            <a:stCxn id="29" idx="1"/>
            <a:endCxn id="44" idx="3"/>
          </p:cNvCxnSpPr>
          <p:nvPr/>
        </p:nvCxnSpPr>
        <p:spPr>
          <a:xfrm flipH="1">
            <a:off x="1933357" y="5058488"/>
            <a:ext cx="472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Diagrama de flujo: conector fuera de página 46">
            <a:extLst>
              <a:ext uri="{FF2B5EF4-FFF2-40B4-BE49-F238E27FC236}">
                <a16:creationId xmlns:a16="http://schemas.microsoft.com/office/drawing/2014/main" id="{9E00C295-FFF1-4189-A35A-88869F14B8E5}"/>
              </a:ext>
            </a:extLst>
          </p:cNvPr>
          <p:cNvSpPr/>
          <p:nvPr/>
        </p:nvSpPr>
        <p:spPr>
          <a:xfrm>
            <a:off x="658475" y="7337235"/>
            <a:ext cx="477672" cy="569701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6</a:t>
            </a:r>
            <a:endParaRPr lang="es-VE" b="1" dirty="0">
              <a:solidFill>
                <a:schemeClr val="tx1"/>
              </a:solidFill>
            </a:endParaRPr>
          </a:p>
        </p:txBody>
      </p:sp>
      <p:sp>
        <p:nvSpPr>
          <p:cNvPr id="48" name="Paralelogramo 47">
            <a:extLst>
              <a:ext uri="{FF2B5EF4-FFF2-40B4-BE49-F238E27FC236}">
                <a16:creationId xmlns:a16="http://schemas.microsoft.com/office/drawing/2014/main" id="{EF10AD75-7AA7-4AE2-A891-95A9B6DABA00}"/>
              </a:ext>
            </a:extLst>
          </p:cNvPr>
          <p:cNvSpPr/>
          <p:nvPr/>
        </p:nvSpPr>
        <p:spPr>
          <a:xfrm>
            <a:off x="1651467" y="6827254"/>
            <a:ext cx="2661315" cy="1589665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Mostrar ventana con los campos de usuario y contraseña de administrador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49" name="Paralelogramo 48">
            <a:extLst>
              <a:ext uri="{FF2B5EF4-FFF2-40B4-BE49-F238E27FC236}">
                <a16:creationId xmlns:a16="http://schemas.microsoft.com/office/drawing/2014/main" id="{BCDDBD6C-ACDA-41AC-977F-FA88BF2F0032}"/>
              </a:ext>
            </a:extLst>
          </p:cNvPr>
          <p:cNvSpPr/>
          <p:nvPr/>
        </p:nvSpPr>
        <p:spPr>
          <a:xfrm>
            <a:off x="4542741" y="7116174"/>
            <a:ext cx="2111336" cy="1011826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Ingresar datos del administrador</a:t>
            </a:r>
            <a:endParaRPr lang="es-VE" dirty="0">
              <a:solidFill>
                <a:schemeClr val="tx1"/>
              </a:solidFill>
            </a:endParaRP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A5E0088F-6F8E-4E4B-9BEF-CE6C09C5DCBC}"/>
              </a:ext>
            </a:extLst>
          </p:cNvPr>
          <p:cNvCxnSpPr>
            <a:stCxn id="47" idx="3"/>
            <a:endCxn id="48" idx="5"/>
          </p:cNvCxnSpPr>
          <p:nvPr/>
        </p:nvCxnSpPr>
        <p:spPr>
          <a:xfrm>
            <a:off x="1136147" y="7622086"/>
            <a:ext cx="7140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F3D01527-EC7E-4FE3-96AB-24BF5A384357}"/>
              </a:ext>
            </a:extLst>
          </p:cNvPr>
          <p:cNvCxnSpPr>
            <a:stCxn id="48" idx="2"/>
            <a:endCxn id="49" idx="5"/>
          </p:cNvCxnSpPr>
          <p:nvPr/>
        </p:nvCxnSpPr>
        <p:spPr>
          <a:xfrm>
            <a:off x="4114074" y="7622087"/>
            <a:ext cx="555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Diagrama de flujo: decisión 54">
            <a:extLst>
              <a:ext uri="{FF2B5EF4-FFF2-40B4-BE49-F238E27FC236}">
                <a16:creationId xmlns:a16="http://schemas.microsoft.com/office/drawing/2014/main" id="{F29AED21-A7C1-40F6-BC18-733D5B97D0D6}"/>
              </a:ext>
            </a:extLst>
          </p:cNvPr>
          <p:cNvSpPr/>
          <p:nvPr/>
        </p:nvSpPr>
        <p:spPr>
          <a:xfrm>
            <a:off x="6366013" y="8416919"/>
            <a:ext cx="3121234" cy="196239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¿Datos coinciden con los registrados en base de datos?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E57F7B34-8D11-4598-8484-8759894F55B3}"/>
              </a:ext>
            </a:extLst>
          </p:cNvPr>
          <p:cNvSpPr/>
          <p:nvPr/>
        </p:nvSpPr>
        <p:spPr>
          <a:xfrm>
            <a:off x="7032702" y="7171710"/>
            <a:ext cx="1787857" cy="900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Proceso de validación de datos</a:t>
            </a:r>
            <a:endParaRPr lang="es-VE" dirty="0">
              <a:solidFill>
                <a:schemeClr val="tx1"/>
              </a:solidFill>
            </a:endParaRP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C7E2EDE5-62D0-4600-9AC0-FAC120161D55}"/>
              </a:ext>
            </a:extLst>
          </p:cNvPr>
          <p:cNvCxnSpPr>
            <a:stCxn id="49" idx="2"/>
            <a:endCxn id="56" idx="1"/>
          </p:cNvCxnSpPr>
          <p:nvPr/>
        </p:nvCxnSpPr>
        <p:spPr>
          <a:xfrm flipV="1">
            <a:off x="6527599" y="7622086"/>
            <a:ext cx="5051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27DF47B8-6921-4023-9FE6-6BFE515B283A}"/>
              </a:ext>
            </a:extLst>
          </p:cNvPr>
          <p:cNvCxnSpPr>
            <a:stCxn id="56" idx="2"/>
            <a:endCxn id="55" idx="0"/>
          </p:cNvCxnSpPr>
          <p:nvPr/>
        </p:nvCxnSpPr>
        <p:spPr>
          <a:xfrm flipH="1">
            <a:off x="7926630" y="8072462"/>
            <a:ext cx="1" cy="34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Paralelogramo 60">
            <a:extLst>
              <a:ext uri="{FF2B5EF4-FFF2-40B4-BE49-F238E27FC236}">
                <a16:creationId xmlns:a16="http://schemas.microsoft.com/office/drawing/2014/main" id="{D5DE4823-598F-482F-9B04-78D22B39AF70}"/>
              </a:ext>
            </a:extLst>
          </p:cNvPr>
          <p:cNvSpPr/>
          <p:nvPr/>
        </p:nvSpPr>
        <p:spPr>
          <a:xfrm>
            <a:off x="3846393" y="8741215"/>
            <a:ext cx="2249607" cy="1313799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Mostrar error de datos de administrador inválidos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22A116C5-9F3E-401F-BD87-3FC1D1F32459}"/>
              </a:ext>
            </a:extLst>
          </p:cNvPr>
          <p:cNvSpPr txBox="1"/>
          <p:nvPr/>
        </p:nvSpPr>
        <p:spPr>
          <a:xfrm>
            <a:off x="9651276" y="2155223"/>
            <a:ext cx="57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  <a:endParaRPr lang="es-VE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5ACA6001-614B-4A9A-A060-8D8FE159D4E9}"/>
              </a:ext>
            </a:extLst>
          </p:cNvPr>
          <p:cNvSpPr txBox="1"/>
          <p:nvPr/>
        </p:nvSpPr>
        <p:spPr>
          <a:xfrm>
            <a:off x="11541517" y="1003421"/>
            <a:ext cx="57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</a:t>
            </a:r>
            <a:endParaRPr lang="es-VE" dirty="0"/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A74F2D11-55CD-435E-A66C-0F30CF03FABB}"/>
              </a:ext>
            </a:extLst>
          </p:cNvPr>
          <p:cNvCxnSpPr>
            <a:stCxn id="55" idx="1"/>
            <a:endCxn id="61" idx="2"/>
          </p:cNvCxnSpPr>
          <p:nvPr/>
        </p:nvCxnSpPr>
        <p:spPr>
          <a:xfrm flipH="1">
            <a:off x="5931775" y="9398115"/>
            <a:ext cx="434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24877E3C-E881-42A8-9EFB-ED8EA483F169}"/>
              </a:ext>
            </a:extLst>
          </p:cNvPr>
          <p:cNvCxnSpPr>
            <a:stCxn id="61" idx="5"/>
          </p:cNvCxnSpPr>
          <p:nvPr/>
        </p:nvCxnSpPr>
        <p:spPr>
          <a:xfrm flipH="1" flipV="1">
            <a:off x="1374983" y="9398114"/>
            <a:ext cx="263563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CFCAD4C2-2C79-4E4D-8A43-D6CA60F8E513}"/>
              </a:ext>
            </a:extLst>
          </p:cNvPr>
          <p:cNvCxnSpPr/>
          <p:nvPr/>
        </p:nvCxnSpPr>
        <p:spPr>
          <a:xfrm flipV="1">
            <a:off x="1374983" y="7622085"/>
            <a:ext cx="0" cy="1776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CuadroTexto 74">
            <a:extLst>
              <a:ext uri="{FF2B5EF4-FFF2-40B4-BE49-F238E27FC236}">
                <a16:creationId xmlns:a16="http://schemas.microsoft.com/office/drawing/2014/main" id="{C950C99E-4E85-4647-87A6-6C22502BA949}"/>
              </a:ext>
            </a:extLst>
          </p:cNvPr>
          <p:cNvSpPr txBox="1"/>
          <p:nvPr/>
        </p:nvSpPr>
        <p:spPr>
          <a:xfrm>
            <a:off x="6011033" y="9028782"/>
            <a:ext cx="57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  <a:endParaRPr lang="es-VE" dirty="0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72C418B0-D158-45AB-A7AE-08600EDA5BE6}"/>
              </a:ext>
            </a:extLst>
          </p:cNvPr>
          <p:cNvSpPr/>
          <p:nvPr/>
        </p:nvSpPr>
        <p:spPr>
          <a:xfrm>
            <a:off x="9920277" y="8947738"/>
            <a:ext cx="1787857" cy="900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Dar acceso a la plataforma de administradores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77" name="Paralelogramo 76">
            <a:extLst>
              <a:ext uri="{FF2B5EF4-FFF2-40B4-BE49-F238E27FC236}">
                <a16:creationId xmlns:a16="http://schemas.microsoft.com/office/drawing/2014/main" id="{2FCB638B-7D0D-4F48-82BE-860AC34E2232}"/>
              </a:ext>
            </a:extLst>
          </p:cNvPr>
          <p:cNvSpPr/>
          <p:nvPr/>
        </p:nvSpPr>
        <p:spPr>
          <a:xfrm>
            <a:off x="4391646" y="10686889"/>
            <a:ext cx="2936810" cy="1962389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Mostrar ventana con las secciones de ver historial de acceso, registrar empleados y botón de cerrar sesión</a:t>
            </a:r>
            <a:endParaRPr lang="es-VE" dirty="0">
              <a:solidFill>
                <a:schemeClr val="tx1"/>
              </a:solidFill>
            </a:endParaRPr>
          </a:p>
        </p:txBody>
      </p: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0B157E11-99A0-4BBE-AB62-9A6B2F4FCBB8}"/>
              </a:ext>
            </a:extLst>
          </p:cNvPr>
          <p:cNvCxnSpPr>
            <a:stCxn id="55" idx="3"/>
            <a:endCxn id="76" idx="1"/>
          </p:cNvCxnSpPr>
          <p:nvPr/>
        </p:nvCxnSpPr>
        <p:spPr>
          <a:xfrm flipV="1">
            <a:off x="9487247" y="9398114"/>
            <a:ext cx="4330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9F812F45-99D5-4241-A359-3198FBA06A99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10814206" y="9848490"/>
            <a:ext cx="0" cy="18195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A7013AB3-C502-4667-BEBE-F11DAC7883A3}"/>
              </a:ext>
            </a:extLst>
          </p:cNvPr>
          <p:cNvCxnSpPr>
            <a:cxnSpLocks/>
            <a:endCxn id="77" idx="2"/>
          </p:cNvCxnSpPr>
          <p:nvPr/>
        </p:nvCxnSpPr>
        <p:spPr>
          <a:xfrm flipH="1">
            <a:off x="7083157" y="11668084"/>
            <a:ext cx="3731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Diagrama de flujo: decisión 87">
            <a:extLst>
              <a:ext uri="{FF2B5EF4-FFF2-40B4-BE49-F238E27FC236}">
                <a16:creationId xmlns:a16="http://schemas.microsoft.com/office/drawing/2014/main" id="{B63E65BF-6137-46C6-BB27-6CF5C3BFC648}"/>
              </a:ext>
            </a:extLst>
          </p:cNvPr>
          <p:cNvSpPr/>
          <p:nvPr/>
        </p:nvSpPr>
        <p:spPr>
          <a:xfrm>
            <a:off x="4469186" y="13281153"/>
            <a:ext cx="2777322" cy="183589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Elección del usuario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B561FF4-5685-46DC-8965-99C47AD4AD05}"/>
              </a:ext>
            </a:extLst>
          </p:cNvPr>
          <p:cNvSpPr/>
          <p:nvPr/>
        </p:nvSpPr>
        <p:spPr>
          <a:xfrm>
            <a:off x="9487247" y="13287366"/>
            <a:ext cx="1787857" cy="900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Cerrar sesión y volver al índex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90" name="Diagrama de flujo: conector fuera de página 89">
            <a:extLst>
              <a:ext uri="{FF2B5EF4-FFF2-40B4-BE49-F238E27FC236}">
                <a16:creationId xmlns:a16="http://schemas.microsoft.com/office/drawing/2014/main" id="{453B9238-DDF6-499F-9E90-18AE6B544C5B}"/>
              </a:ext>
            </a:extLst>
          </p:cNvPr>
          <p:cNvSpPr/>
          <p:nvPr/>
        </p:nvSpPr>
        <p:spPr>
          <a:xfrm>
            <a:off x="10142339" y="12479127"/>
            <a:ext cx="477672" cy="559559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1</a:t>
            </a:r>
            <a:endParaRPr lang="es-VE" b="1" dirty="0">
              <a:solidFill>
                <a:schemeClr val="tx1"/>
              </a:solidFill>
            </a:endParaRPr>
          </a:p>
        </p:txBody>
      </p: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26A0038C-EE7C-4A08-BAEF-5A7FB1711EA1}"/>
              </a:ext>
            </a:extLst>
          </p:cNvPr>
          <p:cNvCxnSpPr>
            <a:cxnSpLocks/>
          </p:cNvCxnSpPr>
          <p:nvPr/>
        </p:nvCxnSpPr>
        <p:spPr>
          <a:xfrm>
            <a:off x="1493161" y="15408322"/>
            <a:ext cx="88880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9828C301-2F15-4375-A299-8CB1FE24EC42}"/>
              </a:ext>
            </a:extLst>
          </p:cNvPr>
          <p:cNvCxnSpPr>
            <a:cxnSpLocks/>
            <a:stCxn id="88" idx="2"/>
          </p:cNvCxnSpPr>
          <p:nvPr/>
        </p:nvCxnSpPr>
        <p:spPr>
          <a:xfrm>
            <a:off x="5857847" y="15117047"/>
            <a:ext cx="0" cy="291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7B5BFFA2-0833-4B51-8FAC-BC0B0BD4C45B}"/>
              </a:ext>
            </a:extLst>
          </p:cNvPr>
          <p:cNvCxnSpPr>
            <a:cxnSpLocks/>
            <a:endCxn id="89" idx="2"/>
          </p:cNvCxnSpPr>
          <p:nvPr/>
        </p:nvCxnSpPr>
        <p:spPr>
          <a:xfrm flipV="1">
            <a:off x="10381176" y="14188118"/>
            <a:ext cx="0" cy="122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44039C10-E575-4E03-B529-FABFE5110C4F}"/>
              </a:ext>
            </a:extLst>
          </p:cNvPr>
          <p:cNvCxnSpPr>
            <a:stCxn id="89" idx="0"/>
            <a:endCxn id="90" idx="2"/>
          </p:cNvCxnSpPr>
          <p:nvPr/>
        </p:nvCxnSpPr>
        <p:spPr>
          <a:xfrm flipH="1" flipV="1">
            <a:off x="10381175" y="13038686"/>
            <a:ext cx="1" cy="24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B1899407-A470-4531-903C-E34E4359C2BB}"/>
              </a:ext>
            </a:extLst>
          </p:cNvPr>
          <p:cNvSpPr txBox="1"/>
          <p:nvPr/>
        </p:nvSpPr>
        <p:spPr>
          <a:xfrm>
            <a:off x="9487247" y="9018151"/>
            <a:ext cx="57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</a:t>
            </a:r>
            <a:endParaRPr lang="es-VE" dirty="0"/>
          </a:p>
        </p:txBody>
      </p:sp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9B454C06-F099-433D-941B-52D106A05D29}"/>
              </a:ext>
            </a:extLst>
          </p:cNvPr>
          <p:cNvCxnSpPr>
            <a:stCxn id="77" idx="4"/>
            <a:endCxn id="88" idx="0"/>
          </p:cNvCxnSpPr>
          <p:nvPr/>
        </p:nvCxnSpPr>
        <p:spPr>
          <a:xfrm flipH="1">
            <a:off x="5857847" y="12649278"/>
            <a:ext cx="2204" cy="63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Diagrama de flujo: conector fuera de página 108">
            <a:extLst>
              <a:ext uri="{FF2B5EF4-FFF2-40B4-BE49-F238E27FC236}">
                <a16:creationId xmlns:a16="http://schemas.microsoft.com/office/drawing/2014/main" id="{54C3753B-F812-45C6-9DD6-E24015921C20}"/>
              </a:ext>
            </a:extLst>
          </p:cNvPr>
          <p:cNvSpPr/>
          <p:nvPr/>
        </p:nvSpPr>
        <p:spPr>
          <a:xfrm>
            <a:off x="1254325" y="14406461"/>
            <a:ext cx="477672" cy="569701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7</a:t>
            </a:r>
            <a:endParaRPr lang="es-VE" b="1" dirty="0">
              <a:solidFill>
                <a:schemeClr val="tx1"/>
              </a:solidFill>
            </a:endParaRPr>
          </a:p>
        </p:txBody>
      </p: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3209BD2C-A0E4-4EF2-A024-52B76FE4B879}"/>
              </a:ext>
            </a:extLst>
          </p:cNvPr>
          <p:cNvCxnSpPr>
            <a:endCxn id="109" idx="2"/>
          </p:cNvCxnSpPr>
          <p:nvPr/>
        </p:nvCxnSpPr>
        <p:spPr>
          <a:xfrm flipV="1">
            <a:off x="1493161" y="14976162"/>
            <a:ext cx="0" cy="43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Diagrama de flujo: conector fuera de página 111">
            <a:extLst>
              <a:ext uri="{FF2B5EF4-FFF2-40B4-BE49-F238E27FC236}">
                <a16:creationId xmlns:a16="http://schemas.microsoft.com/office/drawing/2014/main" id="{ED9E68D5-0D96-40D8-A974-505057AC2260}"/>
              </a:ext>
            </a:extLst>
          </p:cNvPr>
          <p:cNvSpPr/>
          <p:nvPr/>
        </p:nvSpPr>
        <p:spPr>
          <a:xfrm>
            <a:off x="8771940" y="10518703"/>
            <a:ext cx="477672" cy="569701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8</a:t>
            </a:r>
            <a:endParaRPr lang="es-VE" b="1" dirty="0">
              <a:solidFill>
                <a:schemeClr val="tx1"/>
              </a:solidFill>
            </a:endParaRPr>
          </a:p>
        </p:txBody>
      </p:sp>
      <p:cxnSp>
        <p:nvCxnSpPr>
          <p:cNvPr id="116" name="Conector recto de flecha 115">
            <a:extLst>
              <a:ext uri="{FF2B5EF4-FFF2-40B4-BE49-F238E27FC236}">
                <a16:creationId xmlns:a16="http://schemas.microsoft.com/office/drawing/2014/main" id="{1FA5EADE-BC54-4E89-A0C4-42F0037FA81B}"/>
              </a:ext>
            </a:extLst>
          </p:cNvPr>
          <p:cNvCxnSpPr>
            <a:stCxn id="112" idx="2"/>
          </p:cNvCxnSpPr>
          <p:nvPr/>
        </p:nvCxnSpPr>
        <p:spPr>
          <a:xfrm>
            <a:off x="9010776" y="11088404"/>
            <a:ext cx="0" cy="579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Diagrama de flujo: conector fuera de página 116">
            <a:extLst>
              <a:ext uri="{FF2B5EF4-FFF2-40B4-BE49-F238E27FC236}">
                <a16:creationId xmlns:a16="http://schemas.microsoft.com/office/drawing/2014/main" id="{0BEAA0E5-5B34-406A-A25F-1DBEA4EA4ECF}"/>
              </a:ext>
            </a:extLst>
          </p:cNvPr>
          <p:cNvSpPr/>
          <p:nvPr/>
        </p:nvSpPr>
        <p:spPr>
          <a:xfrm>
            <a:off x="3575259" y="14406461"/>
            <a:ext cx="477672" cy="569701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9</a:t>
            </a:r>
            <a:endParaRPr lang="es-VE" b="1" dirty="0">
              <a:solidFill>
                <a:schemeClr val="tx1"/>
              </a:solidFill>
            </a:endParaRPr>
          </a:p>
        </p:txBody>
      </p:sp>
      <p:cxnSp>
        <p:nvCxnSpPr>
          <p:cNvPr id="119" name="Conector recto de flecha 118">
            <a:extLst>
              <a:ext uri="{FF2B5EF4-FFF2-40B4-BE49-F238E27FC236}">
                <a16:creationId xmlns:a16="http://schemas.microsoft.com/office/drawing/2014/main" id="{AF8498B8-9E4D-48AC-AA85-1EA9DA7C14D1}"/>
              </a:ext>
            </a:extLst>
          </p:cNvPr>
          <p:cNvCxnSpPr>
            <a:cxnSpLocks/>
            <a:endCxn id="117" idx="2"/>
          </p:cNvCxnSpPr>
          <p:nvPr/>
        </p:nvCxnSpPr>
        <p:spPr>
          <a:xfrm flipV="1">
            <a:off x="3814095" y="14976162"/>
            <a:ext cx="0" cy="43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DACC9A4D-BDFE-4D24-836C-17B0F24A680A}"/>
              </a:ext>
            </a:extLst>
          </p:cNvPr>
          <p:cNvSpPr txBox="1"/>
          <p:nvPr/>
        </p:nvSpPr>
        <p:spPr>
          <a:xfrm>
            <a:off x="10096982" y="15885994"/>
            <a:ext cx="2101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PÁGINA 3</a:t>
            </a:r>
            <a:endParaRPr lang="es-V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CA0367E7-DC49-48CB-8570-AB35F3F35BE0}"/>
              </a:ext>
            </a:extLst>
          </p:cNvPr>
          <p:cNvSpPr txBox="1"/>
          <p:nvPr/>
        </p:nvSpPr>
        <p:spPr>
          <a:xfrm>
            <a:off x="9010776" y="15007576"/>
            <a:ext cx="149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Cerrar sesión</a:t>
            </a:r>
            <a:endParaRPr lang="es-VE" dirty="0"/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AFB97B70-77BD-491F-8156-A49843EAC188}"/>
              </a:ext>
            </a:extLst>
          </p:cNvPr>
          <p:cNvSpPr txBox="1"/>
          <p:nvPr/>
        </p:nvSpPr>
        <p:spPr>
          <a:xfrm>
            <a:off x="1423862" y="15408321"/>
            <a:ext cx="1491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Ver historial de accesos</a:t>
            </a:r>
            <a:endParaRPr lang="es-VE" dirty="0"/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D985F9E6-1638-4F56-9A8F-16BAA063DA67}"/>
              </a:ext>
            </a:extLst>
          </p:cNvPr>
          <p:cNvSpPr txBox="1"/>
          <p:nvPr/>
        </p:nvSpPr>
        <p:spPr>
          <a:xfrm>
            <a:off x="3678016" y="15408321"/>
            <a:ext cx="1491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Registrar empleado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4783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elogramo 3">
            <a:extLst>
              <a:ext uri="{FF2B5EF4-FFF2-40B4-BE49-F238E27FC236}">
                <a16:creationId xmlns:a16="http://schemas.microsoft.com/office/drawing/2014/main" id="{043EBF7B-487F-42AB-A642-57C5BC932EE5}"/>
              </a:ext>
            </a:extLst>
          </p:cNvPr>
          <p:cNvSpPr/>
          <p:nvPr/>
        </p:nvSpPr>
        <p:spPr>
          <a:xfrm>
            <a:off x="1382377" y="746487"/>
            <a:ext cx="2042526" cy="1076742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Mostrar selector de fechas para ver registros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5" name="Diagrama de flujo: conector fuera de página 4">
            <a:extLst>
              <a:ext uri="{FF2B5EF4-FFF2-40B4-BE49-F238E27FC236}">
                <a16:creationId xmlns:a16="http://schemas.microsoft.com/office/drawing/2014/main" id="{09808532-D60F-4AC8-9FB3-FA373E95E7B6}"/>
              </a:ext>
            </a:extLst>
          </p:cNvPr>
          <p:cNvSpPr/>
          <p:nvPr/>
        </p:nvSpPr>
        <p:spPr>
          <a:xfrm>
            <a:off x="533896" y="1000007"/>
            <a:ext cx="477672" cy="569701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7</a:t>
            </a:r>
            <a:endParaRPr lang="es-VE" b="1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81485B4-B5C1-459B-8EFF-7B2AEEDE6FA4}"/>
              </a:ext>
            </a:extLst>
          </p:cNvPr>
          <p:cNvSpPr/>
          <p:nvPr/>
        </p:nvSpPr>
        <p:spPr>
          <a:xfrm>
            <a:off x="3795712" y="656605"/>
            <a:ext cx="1746913" cy="1246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Proceso de consulta de registros en base de datos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7" name="Diagrama de flujo: decisión 6">
            <a:extLst>
              <a:ext uri="{FF2B5EF4-FFF2-40B4-BE49-F238E27FC236}">
                <a16:creationId xmlns:a16="http://schemas.microsoft.com/office/drawing/2014/main" id="{537AC336-E09F-4767-8031-5696756E0864}"/>
              </a:ext>
            </a:extLst>
          </p:cNvPr>
          <p:cNvSpPr/>
          <p:nvPr/>
        </p:nvSpPr>
        <p:spPr>
          <a:xfrm>
            <a:off x="6199683" y="321065"/>
            <a:ext cx="3076404" cy="191716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¿Hay accesos de empelados para la fecha seleccionada?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CC6E94DF-F56B-4093-A253-50DF355A29B3}"/>
              </a:ext>
            </a:extLst>
          </p:cNvPr>
          <p:cNvSpPr/>
          <p:nvPr/>
        </p:nvSpPr>
        <p:spPr>
          <a:xfrm>
            <a:off x="9434313" y="446202"/>
            <a:ext cx="2559551" cy="1666892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Mostrar el mensaje de no hay accesos de empleados para la fecha seleccionada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9" name="Paralelogramo 8">
            <a:extLst>
              <a:ext uri="{FF2B5EF4-FFF2-40B4-BE49-F238E27FC236}">
                <a16:creationId xmlns:a16="http://schemas.microsoft.com/office/drawing/2014/main" id="{5F7AA103-C0F0-43D2-A48D-723CC0D0FC40}"/>
              </a:ext>
            </a:extLst>
          </p:cNvPr>
          <p:cNvSpPr/>
          <p:nvPr/>
        </p:nvSpPr>
        <p:spPr>
          <a:xfrm>
            <a:off x="6096000" y="2614999"/>
            <a:ext cx="3076404" cy="2265313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Mostrar los accesos de empleados, hora de entrada, hora de salida y horas trabajadas de la fecha seleccionada para cada empleado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10" name="Diagrama de flujo: decisión 9">
            <a:extLst>
              <a:ext uri="{FF2B5EF4-FFF2-40B4-BE49-F238E27FC236}">
                <a16:creationId xmlns:a16="http://schemas.microsoft.com/office/drawing/2014/main" id="{069D55BB-94DB-4A59-A63B-26A8BFDF8141}"/>
              </a:ext>
            </a:extLst>
          </p:cNvPr>
          <p:cNvSpPr/>
          <p:nvPr/>
        </p:nvSpPr>
        <p:spPr>
          <a:xfrm>
            <a:off x="2466221" y="2789071"/>
            <a:ext cx="3076404" cy="191716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¿Hay accesos de visitantes para la fecha seleccionada?</a:t>
            </a:r>
            <a:endParaRPr lang="es-VE" dirty="0">
              <a:solidFill>
                <a:schemeClr val="tx1"/>
              </a:solidFill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8039664-6628-475E-9B64-8A9325FA4D7E}"/>
              </a:ext>
            </a:extLst>
          </p:cNvPr>
          <p:cNvCxnSpPr>
            <a:stCxn id="5" idx="3"/>
            <a:endCxn id="4" idx="5"/>
          </p:cNvCxnSpPr>
          <p:nvPr/>
        </p:nvCxnSpPr>
        <p:spPr>
          <a:xfrm>
            <a:off x="1011568" y="1284858"/>
            <a:ext cx="505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F380E18-B689-4A18-A99C-A02EC72715B7}"/>
              </a:ext>
            </a:extLst>
          </p:cNvPr>
          <p:cNvCxnSpPr>
            <a:stCxn id="4" idx="2"/>
            <a:endCxn id="6" idx="1"/>
          </p:cNvCxnSpPr>
          <p:nvPr/>
        </p:nvCxnSpPr>
        <p:spPr>
          <a:xfrm flipV="1">
            <a:off x="3290310" y="1279648"/>
            <a:ext cx="505402" cy="5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C48BAEE0-B920-4585-A64E-969902959B8C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542625" y="1279648"/>
            <a:ext cx="6570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D5E01D70-D4D9-4726-8309-1C622566A59C}"/>
              </a:ext>
            </a:extLst>
          </p:cNvPr>
          <p:cNvCxnSpPr>
            <a:stCxn id="7" idx="3"/>
            <a:endCxn id="8" idx="5"/>
          </p:cNvCxnSpPr>
          <p:nvPr/>
        </p:nvCxnSpPr>
        <p:spPr>
          <a:xfrm flipV="1">
            <a:off x="9276087" y="1279648"/>
            <a:ext cx="3665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B5C25DD0-036C-4A79-8F79-89C74EE6290A}"/>
              </a:ext>
            </a:extLst>
          </p:cNvPr>
          <p:cNvCxnSpPr>
            <a:stCxn id="7" idx="2"/>
          </p:cNvCxnSpPr>
          <p:nvPr/>
        </p:nvCxnSpPr>
        <p:spPr>
          <a:xfrm>
            <a:off x="7737885" y="2238232"/>
            <a:ext cx="0" cy="376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250B216D-522A-4063-AE53-865101F0082E}"/>
              </a:ext>
            </a:extLst>
          </p:cNvPr>
          <p:cNvCxnSpPr>
            <a:stCxn id="9" idx="5"/>
            <a:endCxn id="10" idx="3"/>
          </p:cNvCxnSpPr>
          <p:nvPr/>
        </p:nvCxnSpPr>
        <p:spPr>
          <a:xfrm flipH="1" flipV="1">
            <a:off x="5542625" y="3747655"/>
            <a:ext cx="8365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393BE2F8-1ED6-4F75-85F8-7C2C3873F413}"/>
              </a:ext>
            </a:extLst>
          </p:cNvPr>
          <p:cNvCxnSpPr>
            <a:stCxn id="8" idx="4"/>
          </p:cNvCxnSpPr>
          <p:nvPr/>
        </p:nvCxnSpPr>
        <p:spPr>
          <a:xfrm flipH="1">
            <a:off x="10714088" y="2113094"/>
            <a:ext cx="1" cy="3359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BA6BEB90-7595-432D-9FCB-74DC52B0E0BA}"/>
              </a:ext>
            </a:extLst>
          </p:cNvPr>
          <p:cNvCxnSpPr/>
          <p:nvPr/>
        </p:nvCxnSpPr>
        <p:spPr>
          <a:xfrm flipH="1">
            <a:off x="5937774" y="5472752"/>
            <a:ext cx="47728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F5AF5FA5-D22F-4D2D-AE95-0EDCC720A16A}"/>
              </a:ext>
            </a:extLst>
          </p:cNvPr>
          <p:cNvCxnSpPr/>
          <p:nvPr/>
        </p:nvCxnSpPr>
        <p:spPr>
          <a:xfrm flipV="1">
            <a:off x="5937774" y="3747654"/>
            <a:ext cx="0" cy="172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89935F2E-2E56-4158-AC9E-A2AAC1DC546C}"/>
              </a:ext>
            </a:extLst>
          </p:cNvPr>
          <p:cNvSpPr txBox="1"/>
          <p:nvPr/>
        </p:nvSpPr>
        <p:spPr>
          <a:xfrm>
            <a:off x="9148281" y="902881"/>
            <a:ext cx="57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  <a:endParaRPr lang="es-VE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8008E997-B431-40A7-ABBE-BB76251AEE86}"/>
              </a:ext>
            </a:extLst>
          </p:cNvPr>
          <p:cNvSpPr txBox="1"/>
          <p:nvPr/>
        </p:nvSpPr>
        <p:spPr>
          <a:xfrm>
            <a:off x="7753868" y="2207695"/>
            <a:ext cx="57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</a:t>
            </a:r>
            <a:endParaRPr lang="es-VE" dirty="0"/>
          </a:p>
        </p:txBody>
      </p:sp>
      <p:sp>
        <p:nvSpPr>
          <p:cNvPr id="34" name="Paralelogramo 33">
            <a:extLst>
              <a:ext uri="{FF2B5EF4-FFF2-40B4-BE49-F238E27FC236}">
                <a16:creationId xmlns:a16="http://schemas.microsoft.com/office/drawing/2014/main" id="{58CA8184-DCAB-46D8-A72E-F8FE1C6F88E0}"/>
              </a:ext>
            </a:extLst>
          </p:cNvPr>
          <p:cNvSpPr/>
          <p:nvPr/>
        </p:nvSpPr>
        <p:spPr>
          <a:xfrm>
            <a:off x="102601" y="5006332"/>
            <a:ext cx="2559551" cy="1666892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Mostrar el mensaje de no hay accesos de empleados para la fecha seleccionada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35" name="Paralelogramo 34">
            <a:extLst>
              <a:ext uri="{FF2B5EF4-FFF2-40B4-BE49-F238E27FC236}">
                <a16:creationId xmlns:a16="http://schemas.microsoft.com/office/drawing/2014/main" id="{DBE149FE-6E72-475E-9AAF-0724E2EB38F8}"/>
              </a:ext>
            </a:extLst>
          </p:cNvPr>
          <p:cNvSpPr/>
          <p:nvPr/>
        </p:nvSpPr>
        <p:spPr>
          <a:xfrm>
            <a:off x="2435748" y="5006332"/>
            <a:ext cx="2719928" cy="1666892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Mostrar los accesos de visitantes, hora de entrada y correo electrónico</a:t>
            </a:r>
            <a:endParaRPr lang="es-VE" dirty="0">
              <a:solidFill>
                <a:schemeClr val="tx1"/>
              </a:solidFill>
            </a:endParaRP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E14D16D9-5D73-4077-AB66-405DD32C4826}"/>
              </a:ext>
            </a:extLst>
          </p:cNvPr>
          <p:cNvCxnSpPr>
            <a:stCxn id="10" idx="2"/>
            <a:endCxn id="35" idx="1"/>
          </p:cNvCxnSpPr>
          <p:nvPr/>
        </p:nvCxnSpPr>
        <p:spPr>
          <a:xfrm flipH="1">
            <a:off x="4004074" y="4706238"/>
            <a:ext cx="349" cy="300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08AEC41D-7F8F-418D-9999-EEE1D04F0B92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590738" y="3747655"/>
            <a:ext cx="8754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E1AFE4CC-ED9B-4EAA-A300-983675A704A2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590738" y="3747654"/>
            <a:ext cx="0" cy="1258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952B6364-3134-4879-B094-4B1DB5C14B03}"/>
              </a:ext>
            </a:extLst>
          </p:cNvPr>
          <p:cNvSpPr/>
          <p:nvPr/>
        </p:nvSpPr>
        <p:spPr>
          <a:xfrm>
            <a:off x="2922255" y="7209805"/>
            <a:ext cx="1746913" cy="1246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Proceso de retorno a plataforma de administradores</a:t>
            </a:r>
            <a:endParaRPr lang="es-VE" dirty="0">
              <a:solidFill>
                <a:schemeClr val="tx1"/>
              </a:solidFill>
            </a:endParaRP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DA358B3D-5CE4-46E2-BB66-86210D2AE880}"/>
              </a:ext>
            </a:extLst>
          </p:cNvPr>
          <p:cNvCxnSpPr>
            <a:stCxn id="35" idx="4"/>
            <a:endCxn id="45" idx="0"/>
          </p:cNvCxnSpPr>
          <p:nvPr/>
        </p:nvCxnSpPr>
        <p:spPr>
          <a:xfrm>
            <a:off x="3795712" y="6673224"/>
            <a:ext cx="0" cy="53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3C845F2F-1902-4888-A043-9135CB5EE922}"/>
              </a:ext>
            </a:extLst>
          </p:cNvPr>
          <p:cNvCxnSpPr>
            <a:stCxn id="34" idx="4"/>
          </p:cNvCxnSpPr>
          <p:nvPr/>
        </p:nvCxnSpPr>
        <p:spPr>
          <a:xfrm flipH="1">
            <a:off x="1382376" y="6673224"/>
            <a:ext cx="1" cy="1159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ACD27843-9D71-45D5-AD46-F01B4733B352}"/>
              </a:ext>
            </a:extLst>
          </p:cNvPr>
          <p:cNvCxnSpPr>
            <a:endCxn id="45" idx="1"/>
          </p:cNvCxnSpPr>
          <p:nvPr/>
        </p:nvCxnSpPr>
        <p:spPr>
          <a:xfrm>
            <a:off x="1382376" y="7832848"/>
            <a:ext cx="1539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Diagrama de flujo: conector fuera de página 53">
            <a:extLst>
              <a:ext uri="{FF2B5EF4-FFF2-40B4-BE49-F238E27FC236}">
                <a16:creationId xmlns:a16="http://schemas.microsoft.com/office/drawing/2014/main" id="{9CDE4EBF-2C91-4941-B768-313416D68B83}"/>
              </a:ext>
            </a:extLst>
          </p:cNvPr>
          <p:cNvSpPr/>
          <p:nvPr/>
        </p:nvSpPr>
        <p:spPr>
          <a:xfrm>
            <a:off x="5303789" y="7547997"/>
            <a:ext cx="477672" cy="569701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8</a:t>
            </a:r>
            <a:endParaRPr lang="es-VE" b="1" dirty="0">
              <a:solidFill>
                <a:schemeClr val="tx1"/>
              </a:solidFill>
            </a:endParaRP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D39E0F8D-6B5E-49CB-B0EF-83303CF4814B}"/>
              </a:ext>
            </a:extLst>
          </p:cNvPr>
          <p:cNvCxnSpPr>
            <a:stCxn id="45" idx="3"/>
            <a:endCxn id="54" idx="1"/>
          </p:cNvCxnSpPr>
          <p:nvPr/>
        </p:nvCxnSpPr>
        <p:spPr>
          <a:xfrm>
            <a:off x="4669168" y="7832848"/>
            <a:ext cx="634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3FC46EE7-5C44-4F3E-B939-CF1135723578}"/>
              </a:ext>
            </a:extLst>
          </p:cNvPr>
          <p:cNvSpPr txBox="1"/>
          <p:nvPr/>
        </p:nvSpPr>
        <p:spPr>
          <a:xfrm>
            <a:off x="4035835" y="4635099"/>
            <a:ext cx="57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</a:t>
            </a:r>
            <a:endParaRPr lang="es-VE" dirty="0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5FD0F0D3-63D1-444D-AFD1-39046A06BD5C}"/>
              </a:ext>
            </a:extLst>
          </p:cNvPr>
          <p:cNvSpPr txBox="1"/>
          <p:nvPr/>
        </p:nvSpPr>
        <p:spPr>
          <a:xfrm>
            <a:off x="1992825" y="3342755"/>
            <a:ext cx="57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  <a:endParaRPr lang="es-VE" dirty="0"/>
          </a:p>
        </p:txBody>
      </p:sp>
      <p:sp>
        <p:nvSpPr>
          <p:cNvPr id="59" name="Diagrama de flujo: conector fuera de página 58">
            <a:extLst>
              <a:ext uri="{FF2B5EF4-FFF2-40B4-BE49-F238E27FC236}">
                <a16:creationId xmlns:a16="http://schemas.microsoft.com/office/drawing/2014/main" id="{C5744BCA-B872-4330-A237-4C176855EAF1}"/>
              </a:ext>
            </a:extLst>
          </p:cNvPr>
          <p:cNvSpPr/>
          <p:nvPr/>
        </p:nvSpPr>
        <p:spPr>
          <a:xfrm>
            <a:off x="9030909" y="6215225"/>
            <a:ext cx="477672" cy="569701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9</a:t>
            </a:r>
            <a:endParaRPr lang="es-VE" b="1" dirty="0">
              <a:solidFill>
                <a:schemeClr val="tx1"/>
              </a:solidFill>
            </a:endParaRPr>
          </a:p>
        </p:txBody>
      </p:sp>
      <p:sp>
        <p:nvSpPr>
          <p:cNvPr id="60" name="Paralelogramo 59">
            <a:extLst>
              <a:ext uri="{FF2B5EF4-FFF2-40B4-BE49-F238E27FC236}">
                <a16:creationId xmlns:a16="http://schemas.microsoft.com/office/drawing/2014/main" id="{7584EC83-0E37-4D6B-BE51-4E41C1964552}"/>
              </a:ext>
            </a:extLst>
          </p:cNvPr>
          <p:cNvSpPr/>
          <p:nvPr/>
        </p:nvSpPr>
        <p:spPr>
          <a:xfrm>
            <a:off x="7770182" y="7671845"/>
            <a:ext cx="2999126" cy="206883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Mostrar sección con los campos: Nombre, apellido correo electrónico y contraseña para el registro de usuario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61" name="Paralelogramo 60">
            <a:extLst>
              <a:ext uri="{FF2B5EF4-FFF2-40B4-BE49-F238E27FC236}">
                <a16:creationId xmlns:a16="http://schemas.microsoft.com/office/drawing/2014/main" id="{1BBB3609-F710-4191-80ED-57C68577609D}"/>
              </a:ext>
            </a:extLst>
          </p:cNvPr>
          <p:cNvSpPr/>
          <p:nvPr/>
        </p:nvSpPr>
        <p:spPr>
          <a:xfrm>
            <a:off x="8248482" y="10038166"/>
            <a:ext cx="2042526" cy="1076742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Ingreso de datos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62" name="Diagrama de flujo: decisión 61">
            <a:extLst>
              <a:ext uri="{FF2B5EF4-FFF2-40B4-BE49-F238E27FC236}">
                <a16:creationId xmlns:a16="http://schemas.microsoft.com/office/drawing/2014/main" id="{DA27C010-2FAA-40AB-BD20-66B2AAD0FD5B}"/>
              </a:ext>
            </a:extLst>
          </p:cNvPr>
          <p:cNvSpPr/>
          <p:nvPr/>
        </p:nvSpPr>
        <p:spPr>
          <a:xfrm>
            <a:off x="4321867" y="9366856"/>
            <a:ext cx="3566670" cy="241936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¿Correo electrónico del nuevo empleado ya registrado en la base de datos?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63" name="Paralelogramo 62">
            <a:extLst>
              <a:ext uri="{FF2B5EF4-FFF2-40B4-BE49-F238E27FC236}">
                <a16:creationId xmlns:a16="http://schemas.microsoft.com/office/drawing/2014/main" id="{3B08F058-97DB-4C95-92F0-876B239C8522}"/>
              </a:ext>
            </a:extLst>
          </p:cNvPr>
          <p:cNvSpPr/>
          <p:nvPr/>
        </p:nvSpPr>
        <p:spPr>
          <a:xfrm>
            <a:off x="1162589" y="9542119"/>
            <a:ext cx="2999126" cy="206883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Mostrar el mensaje de correo electrónico ingresado ya se encuentra registrado en la base de datos</a:t>
            </a:r>
            <a:endParaRPr lang="es-VE" dirty="0">
              <a:solidFill>
                <a:schemeClr val="tx1"/>
              </a:solidFill>
            </a:endParaRPr>
          </a:p>
        </p:txBody>
      </p: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3CE7238B-7478-4B58-9F3C-DFA6A72E0112}"/>
              </a:ext>
            </a:extLst>
          </p:cNvPr>
          <p:cNvCxnSpPr>
            <a:stCxn id="59" idx="2"/>
            <a:endCxn id="60" idx="0"/>
          </p:cNvCxnSpPr>
          <p:nvPr/>
        </p:nvCxnSpPr>
        <p:spPr>
          <a:xfrm>
            <a:off x="9269745" y="6784926"/>
            <a:ext cx="0" cy="886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9456F702-EE6D-4F77-906D-EB2DC6928D2A}"/>
              </a:ext>
            </a:extLst>
          </p:cNvPr>
          <p:cNvCxnSpPr>
            <a:cxnSpLocks/>
            <a:stCxn id="60" idx="4"/>
            <a:endCxn id="61" idx="0"/>
          </p:cNvCxnSpPr>
          <p:nvPr/>
        </p:nvCxnSpPr>
        <p:spPr>
          <a:xfrm>
            <a:off x="9269745" y="9740682"/>
            <a:ext cx="0" cy="29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B481A106-C82B-4BA1-B1EB-C438774766DE}"/>
              </a:ext>
            </a:extLst>
          </p:cNvPr>
          <p:cNvCxnSpPr>
            <a:stCxn id="61" idx="5"/>
            <a:endCxn id="62" idx="3"/>
          </p:cNvCxnSpPr>
          <p:nvPr/>
        </p:nvCxnSpPr>
        <p:spPr>
          <a:xfrm flipH="1">
            <a:off x="7888537" y="10576537"/>
            <a:ext cx="49453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60DFE00C-2149-46E6-8FFF-004CDC05E515}"/>
              </a:ext>
            </a:extLst>
          </p:cNvPr>
          <p:cNvCxnSpPr>
            <a:stCxn id="62" idx="1"/>
            <a:endCxn id="63" idx="2"/>
          </p:cNvCxnSpPr>
          <p:nvPr/>
        </p:nvCxnSpPr>
        <p:spPr>
          <a:xfrm flipH="1" flipV="1">
            <a:off x="3903110" y="10576538"/>
            <a:ext cx="4187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uadroTexto 77">
            <a:extLst>
              <a:ext uri="{FF2B5EF4-FFF2-40B4-BE49-F238E27FC236}">
                <a16:creationId xmlns:a16="http://schemas.microsoft.com/office/drawing/2014/main" id="{F6F3CEB0-7B2F-4B8F-A766-958ED0E7F6FD}"/>
              </a:ext>
            </a:extLst>
          </p:cNvPr>
          <p:cNvSpPr txBox="1"/>
          <p:nvPr/>
        </p:nvSpPr>
        <p:spPr>
          <a:xfrm>
            <a:off x="4055656" y="10150902"/>
            <a:ext cx="57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</a:t>
            </a:r>
            <a:endParaRPr lang="es-VE" dirty="0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C7A6110A-BC77-4A7A-B4C9-ED53B60AEFBF}"/>
              </a:ext>
            </a:extLst>
          </p:cNvPr>
          <p:cNvSpPr/>
          <p:nvPr/>
        </p:nvSpPr>
        <p:spPr>
          <a:xfrm>
            <a:off x="584280" y="10366905"/>
            <a:ext cx="436728" cy="419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4</a:t>
            </a:r>
            <a:endParaRPr lang="es-VE" b="1" dirty="0">
              <a:solidFill>
                <a:schemeClr val="tx1"/>
              </a:solidFill>
            </a:endParaRP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097B63BC-8D74-4C98-BC0F-DD138A5F6C54}"/>
              </a:ext>
            </a:extLst>
          </p:cNvPr>
          <p:cNvSpPr/>
          <p:nvPr/>
        </p:nvSpPr>
        <p:spPr>
          <a:xfrm>
            <a:off x="9924836" y="6955098"/>
            <a:ext cx="436728" cy="419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4</a:t>
            </a:r>
            <a:endParaRPr lang="es-VE" b="1" dirty="0">
              <a:solidFill>
                <a:schemeClr val="tx1"/>
              </a:solidFill>
            </a:endParaRPr>
          </a:p>
        </p:txBody>
      </p: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99F56E78-AF17-408A-BCB1-5765CA761F8F}"/>
              </a:ext>
            </a:extLst>
          </p:cNvPr>
          <p:cNvCxnSpPr>
            <a:cxnSpLocks/>
            <a:stCxn id="63" idx="5"/>
            <a:endCxn id="79" idx="6"/>
          </p:cNvCxnSpPr>
          <p:nvPr/>
        </p:nvCxnSpPr>
        <p:spPr>
          <a:xfrm flipH="1" flipV="1">
            <a:off x="1021008" y="10576537"/>
            <a:ext cx="4001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2234770F-0D09-4286-A950-A50E71955D43}"/>
              </a:ext>
            </a:extLst>
          </p:cNvPr>
          <p:cNvCxnSpPr>
            <a:stCxn id="80" idx="2"/>
          </p:cNvCxnSpPr>
          <p:nvPr/>
        </p:nvCxnSpPr>
        <p:spPr>
          <a:xfrm flipH="1" flipV="1">
            <a:off x="9269745" y="7164729"/>
            <a:ext cx="6550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ángulo 88">
            <a:extLst>
              <a:ext uri="{FF2B5EF4-FFF2-40B4-BE49-F238E27FC236}">
                <a16:creationId xmlns:a16="http://schemas.microsoft.com/office/drawing/2014/main" id="{81EC53AC-F121-42CE-85E7-3F9F2F52843A}"/>
              </a:ext>
            </a:extLst>
          </p:cNvPr>
          <p:cNvSpPr/>
          <p:nvPr/>
        </p:nvSpPr>
        <p:spPr>
          <a:xfrm>
            <a:off x="5211273" y="12011801"/>
            <a:ext cx="1787857" cy="900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Proceso de validación de correo existente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90" name="Diagrama de flujo: decisión 89">
            <a:extLst>
              <a:ext uri="{FF2B5EF4-FFF2-40B4-BE49-F238E27FC236}">
                <a16:creationId xmlns:a16="http://schemas.microsoft.com/office/drawing/2014/main" id="{3F747926-1B2F-4FB5-A83A-E7ED3D0003D5}"/>
              </a:ext>
            </a:extLst>
          </p:cNvPr>
          <p:cNvSpPr/>
          <p:nvPr/>
        </p:nvSpPr>
        <p:spPr>
          <a:xfrm>
            <a:off x="4774543" y="13112707"/>
            <a:ext cx="2661315" cy="171126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¿Correo ingresado válido?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92" name="Paralelogramo 91">
            <a:extLst>
              <a:ext uri="{FF2B5EF4-FFF2-40B4-BE49-F238E27FC236}">
                <a16:creationId xmlns:a16="http://schemas.microsoft.com/office/drawing/2014/main" id="{7888539A-4C17-4C9F-B241-8F20D5B94FC2}"/>
              </a:ext>
            </a:extLst>
          </p:cNvPr>
          <p:cNvSpPr/>
          <p:nvPr/>
        </p:nvSpPr>
        <p:spPr>
          <a:xfrm>
            <a:off x="2310815" y="13315554"/>
            <a:ext cx="2228176" cy="13055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Mostrar error de envío de correo con credencial de empleado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3981A872-3849-41B8-9C55-CCC6E1C2289B}"/>
              </a:ext>
            </a:extLst>
          </p:cNvPr>
          <p:cNvSpPr/>
          <p:nvPr/>
        </p:nvSpPr>
        <p:spPr>
          <a:xfrm>
            <a:off x="1760912" y="13758710"/>
            <a:ext cx="436728" cy="419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4</a:t>
            </a:r>
            <a:endParaRPr lang="es-VE" b="1" dirty="0">
              <a:solidFill>
                <a:schemeClr val="tx1"/>
              </a:solidFill>
            </a:endParaRPr>
          </a:p>
        </p:txBody>
      </p: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253A755E-77AC-4515-B33B-E70DC7052CAB}"/>
              </a:ext>
            </a:extLst>
          </p:cNvPr>
          <p:cNvCxnSpPr>
            <a:stCxn id="92" idx="5"/>
            <a:endCxn id="93" idx="6"/>
          </p:cNvCxnSpPr>
          <p:nvPr/>
        </p:nvCxnSpPr>
        <p:spPr>
          <a:xfrm flipH="1" flipV="1">
            <a:off x="2197640" y="13968342"/>
            <a:ext cx="2763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15A7F321-1EEE-49EC-B52F-799E35335920}"/>
              </a:ext>
            </a:extLst>
          </p:cNvPr>
          <p:cNvCxnSpPr>
            <a:stCxn id="90" idx="1"/>
            <a:endCxn id="92" idx="2"/>
          </p:cNvCxnSpPr>
          <p:nvPr/>
        </p:nvCxnSpPr>
        <p:spPr>
          <a:xfrm flipH="1">
            <a:off x="4375794" y="13968341"/>
            <a:ext cx="39874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23D0BB91-C1B2-4EC8-B980-84F7926A2889}"/>
              </a:ext>
            </a:extLst>
          </p:cNvPr>
          <p:cNvCxnSpPr>
            <a:stCxn id="62" idx="2"/>
            <a:endCxn id="89" idx="0"/>
          </p:cNvCxnSpPr>
          <p:nvPr/>
        </p:nvCxnSpPr>
        <p:spPr>
          <a:xfrm>
            <a:off x="6105202" y="11786221"/>
            <a:ext cx="0" cy="22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267447F3-FC49-4B8C-A3A2-4F550F8F92A8}"/>
              </a:ext>
            </a:extLst>
          </p:cNvPr>
          <p:cNvCxnSpPr>
            <a:stCxn id="89" idx="2"/>
            <a:endCxn id="90" idx="0"/>
          </p:cNvCxnSpPr>
          <p:nvPr/>
        </p:nvCxnSpPr>
        <p:spPr>
          <a:xfrm flipH="1">
            <a:off x="6105201" y="12912553"/>
            <a:ext cx="1" cy="20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871D729C-02BD-4432-973A-17AC50AEB4AC}"/>
              </a:ext>
            </a:extLst>
          </p:cNvPr>
          <p:cNvSpPr/>
          <p:nvPr/>
        </p:nvSpPr>
        <p:spPr>
          <a:xfrm>
            <a:off x="8324190" y="14323352"/>
            <a:ext cx="2468877" cy="130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Proceso de envío de QR único del empleado y almacenado de datos de empleado en base de datos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106" name="Paralelogramo 105">
            <a:extLst>
              <a:ext uri="{FF2B5EF4-FFF2-40B4-BE49-F238E27FC236}">
                <a16:creationId xmlns:a16="http://schemas.microsoft.com/office/drawing/2014/main" id="{34C42939-FFAD-424B-A2F8-C33C6ED7BD66}"/>
              </a:ext>
            </a:extLst>
          </p:cNvPr>
          <p:cNvSpPr/>
          <p:nvPr/>
        </p:nvSpPr>
        <p:spPr>
          <a:xfrm>
            <a:off x="8511082" y="12877309"/>
            <a:ext cx="2095091" cy="1062455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Mostrar mensaje de registro exitoso</a:t>
            </a:r>
            <a:endParaRPr lang="es-VE" dirty="0">
              <a:solidFill>
                <a:schemeClr val="tx1"/>
              </a:solidFill>
            </a:endParaRPr>
          </a:p>
        </p:txBody>
      </p: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4ADA8DC6-7142-4D14-BD6B-63050042EED6}"/>
              </a:ext>
            </a:extLst>
          </p:cNvPr>
          <p:cNvCxnSpPr>
            <a:cxnSpLocks/>
            <a:stCxn id="90" idx="2"/>
          </p:cNvCxnSpPr>
          <p:nvPr/>
        </p:nvCxnSpPr>
        <p:spPr>
          <a:xfrm>
            <a:off x="6105201" y="14823974"/>
            <a:ext cx="0" cy="152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275835F5-988C-4C67-9A37-0DCFC5CF5B09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6105200" y="14976352"/>
            <a:ext cx="2218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AF57612A-13AD-4ED4-9564-40356A49F232}"/>
              </a:ext>
            </a:extLst>
          </p:cNvPr>
          <p:cNvCxnSpPr>
            <a:stCxn id="105" idx="0"/>
            <a:endCxn id="106" idx="4"/>
          </p:cNvCxnSpPr>
          <p:nvPr/>
        </p:nvCxnSpPr>
        <p:spPr>
          <a:xfrm flipH="1" flipV="1">
            <a:off x="9558628" y="13939764"/>
            <a:ext cx="1" cy="38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tángulo 115">
            <a:extLst>
              <a:ext uri="{FF2B5EF4-FFF2-40B4-BE49-F238E27FC236}">
                <a16:creationId xmlns:a16="http://schemas.microsoft.com/office/drawing/2014/main" id="{706C1312-1496-4C45-BB39-C89F4476200E}"/>
              </a:ext>
            </a:extLst>
          </p:cNvPr>
          <p:cNvSpPr/>
          <p:nvPr/>
        </p:nvSpPr>
        <p:spPr>
          <a:xfrm>
            <a:off x="8685170" y="11408974"/>
            <a:ext cx="1746913" cy="1246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Proceso de retorno a plataforma de administradores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117" name="Diagrama de flujo: conector fuera de página 116">
            <a:extLst>
              <a:ext uri="{FF2B5EF4-FFF2-40B4-BE49-F238E27FC236}">
                <a16:creationId xmlns:a16="http://schemas.microsoft.com/office/drawing/2014/main" id="{83D6517F-BA91-4733-AF2A-5E750C8E50D1}"/>
              </a:ext>
            </a:extLst>
          </p:cNvPr>
          <p:cNvSpPr/>
          <p:nvPr/>
        </p:nvSpPr>
        <p:spPr>
          <a:xfrm>
            <a:off x="10803323" y="11747166"/>
            <a:ext cx="477672" cy="569701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8</a:t>
            </a:r>
            <a:endParaRPr lang="es-VE" b="1" dirty="0">
              <a:solidFill>
                <a:schemeClr val="tx1"/>
              </a:solidFill>
            </a:endParaRPr>
          </a:p>
        </p:txBody>
      </p:sp>
      <p:cxnSp>
        <p:nvCxnSpPr>
          <p:cNvPr id="119" name="Conector recto de flecha 118">
            <a:extLst>
              <a:ext uri="{FF2B5EF4-FFF2-40B4-BE49-F238E27FC236}">
                <a16:creationId xmlns:a16="http://schemas.microsoft.com/office/drawing/2014/main" id="{99FF78AF-04CA-495D-BB8B-524985E0E652}"/>
              </a:ext>
            </a:extLst>
          </p:cNvPr>
          <p:cNvCxnSpPr>
            <a:stCxn id="106" idx="0"/>
            <a:endCxn id="116" idx="2"/>
          </p:cNvCxnSpPr>
          <p:nvPr/>
        </p:nvCxnSpPr>
        <p:spPr>
          <a:xfrm flipH="1" flipV="1">
            <a:off x="9558627" y="12655060"/>
            <a:ext cx="1" cy="222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recto de flecha 121">
            <a:extLst>
              <a:ext uri="{FF2B5EF4-FFF2-40B4-BE49-F238E27FC236}">
                <a16:creationId xmlns:a16="http://schemas.microsoft.com/office/drawing/2014/main" id="{06F59A4B-E09F-4976-8449-1DFF21F5BE76}"/>
              </a:ext>
            </a:extLst>
          </p:cNvPr>
          <p:cNvCxnSpPr>
            <a:stCxn id="116" idx="3"/>
            <a:endCxn id="117" idx="1"/>
          </p:cNvCxnSpPr>
          <p:nvPr/>
        </p:nvCxnSpPr>
        <p:spPr>
          <a:xfrm>
            <a:off x="10432083" y="12032017"/>
            <a:ext cx="371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4941C446-B3E8-4745-BEE2-627AB06287DA}"/>
              </a:ext>
            </a:extLst>
          </p:cNvPr>
          <p:cNvSpPr txBox="1"/>
          <p:nvPr/>
        </p:nvSpPr>
        <p:spPr>
          <a:xfrm>
            <a:off x="6379164" y="14594990"/>
            <a:ext cx="57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</a:t>
            </a:r>
            <a:endParaRPr lang="es-VE" dirty="0"/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E0E8D092-729B-4DFA-B126-C6790C6946C9}"/>
              </a:ext>
            </a:extLst>
          </p:cNvPr>
          <p:cNvSpPr txBox="1"/>
          <p:nvPr/>
        </p:nvSpPr>
        <p:spPr>
          <a:xfrm>
            <a:off x="4488511" y="13555915"/>
            <a:ext cx="57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  <a:endParaRPr lang="es-VE" dirty="0"/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A924E133-A8A8-4AB7-B5CB-BA6166C22201}"/>
              </a:ext>
            </a:extLst>
          </p:cNvPr>
          <p:cNvSpPr txBox="1"/>
          <p:nvPr/>
        </p:nvSpPr>
        <p:spPr>
          <a:xfrm>
            <a:off x="6149677" y="11674757"/>
            <a:ext cx="57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  <a:endParaRPr lang="es-VE" dirty="0"/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E8288BA6-ACAF-44DF-8D1A-73EF01713C22}"/>
              </a:ext>
            </a:extLst>
          </p:cNvPr>
          <p:cNvSpPr txBox="1"/>
          <p:nvPr/>
        </p:nvSpPr>
        <p:spPr>
          <a:xfrm>
            <a:off x="10096982" y="15885994"/>
            <a:ext cx="2101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PÁGINA 4</a:t>
            </a:r>
            <a:endParaRPr lang="es-V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7985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681</Words>
  <Application>Microsoft Office PowerPoint</Application>
  <PresentationFormat>Personalizado</PresentationFormat>
  <Paragraphs>141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</dc:creator>
  <cp:lastModifiedBy>juan</cp:lastModifiedBy>
  <cp:revision>14</cp:revision>
  <dcterms:created xsi:type="dcterms:W3CDTF">2025-03-31T02:03:56Z</dcterms:created>
  <dcterms:modified xsi:type="dcterms:W3CDTF">2025-03-31T03:51:26Z</dcterms:modified>
</cp:coreProperties>
</file>