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FD4443E-F989-4FC4-A0C8-D5A2AF1F390B}" styleName="Sötét stílus 1 – 5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ötét stílu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Közepesen sötét stílus 4 – 3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ímea Kégl" userId="30d2b60dab65e987" providerId="LiveId" clId="{FBCCBBED-8EBF-4357-81BB-E68CF5B83CE5}"/>
    <pc:docChg chg="custSel modSld">
      <pc:chgData name="Tímea Kégl" userId="30d2b60dab65e987" providerId="LiveId" clId="{FBCCBBED-8EBF-4357-81BB-E68CF5B83CE5}" dt="2023-03-23T21:36:37.615" v="41" actId="20577"/>
      <pc:docMkLst>
        <pc:docMk/>
      </pc:docMkLst>
      <pc:sldChg chg="modSp mod">
        <pc:chgData name="Tímea Kégl" userId="30d2b60dab65e987" providerId="LiveId" clId="{FBCCBBED-8EBF-4357-81BB-E68CF5B83CE5}" dt="2023-03-23T21:36:37.615" v="41" actId="20577"/>
        <pc:sldMkLst>
          <pc:docMk/>
          <pc:sldMk cId="2030076478" sldId="256"/>
        </pc:sldMkLst>
        <pc:spChg chg="mod">
          <ac:chgData name="Tímea Kégl" userId="30d2b60dab65e987" providerId="LiveId" clId="{FBCCBBED-8EBF-4357-81BB-E68CF5B83CE5}" dt="2023-03-23T21:36:30.012" v="39" actId="20577"/>
          <ac:spMkLst>
            <pc:docMk/>
            <pc:sldMk cId="2030076478" sldId="256"/>
            <ac:spMk id="6" creationId="{00000000-0000-0000-0000-000000000000}"/>
          </ac:spMkLst>
        </pc:spChg>
        <pc:spChg chg="mod">
          <ac:chgData name="Tímea Kégl" userId="30d2b60dab65e987" providerId="LiveId" clId="{FBCCBBED-8EBF-4357-81BB-E68CF5B83CE5}" dt="2023-03-23T21:36:37.615" v="41" actId="20577"/>
          <ac:spMkLst>
            <pc:docMk/>
            <pc:sldMk cId="2030076478" sldId="256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090A-7024-4D86-9C82-2D62E6EEB81C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1522-676B-4DBA-8415-189BF71F2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09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090A-7024-4D86-9C82-2D62E6EEB81C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1522-676B-4DBA-8415-189BF71F2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73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090A-7024-4D86-9C82-2D62E6EEB81C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1522-676B-4DBA-8415-189BF71F2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02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090A-7024-4D86-9C82-2D62E6EEB81C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1522-676B-4DBA-8415-189BF71F2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60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090A-7024-4D86-9C82-2D62E6EEB81C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1522-676B-4DBA-8415-189BF71F2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52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090A-7024-4D86-9C82-2D62E6EEB81C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1522-676B-4DBA-8415-189BF71F2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157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090A-7024-4D86-9C82-2D62E6EEB81C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1522-676B-4DBA-8415-189BF71F2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29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090A-7024-4D86-9C82-2D62E6EEB81C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1522-676B-4DBA-8415-189BF71F2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410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090A-7024-4D86-9C82-2D62E6EEB81C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1522-676B-4DBA-8415-189BF71F2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456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090A-7024-4D86-9C82-2D62E6EEB81C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1522-676B-4DBA-8415-189BF71F2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66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090A-7024-4D86-9C82-2D62E6EEB81C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1522-676B-4DBA-8415-189BF71F2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65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090A-7024-4D86-9C82-2D62E6EEB81C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1522-676B-4DBA-8415-189BF71F2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65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 rot="20504356">
            <a:off x="-245021" y="-270823"/>
            <a:ext cx="5894252" cy="3073056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/>
          <p:cNvSpPr/>
          <p:nvPr/>
        </p:nvSpPr>
        <p:spPr>
          <a:xfrm rot="21118832">
            <a:off x="6966857" y="5050654"/>
            <a:ext cx="4905829" cy="1879600"/>
          </a:xfrm>
          <a:prstGeom prst="ellips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ctrTitle"/>
          </p:nvPr>
        </p:nvSpPr>
        <p:spPr>
          <a:xfrm>
            <a:off x="522514" y="769258"/>
            <a:ext cx="4847770" cy="1057047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programozás módszertana I.</a:t>
            </a:r>
          </a:p>
        </p:txBody>
      </p:sp>
      <p:sp>
        <p:nvSpPr>
          <p:cNvPr id="7" name="Alcím 2"/>
          <p:cNvSpPr>
            <a:spLocks noGrp="1"/>
          </p:cNvSpPr>
          <p:nvPr>
            <p:ph type="subTitle" idx="1"/>
          </p:nvPr>
        </p:nvSpPr>
        <p:spPr>
          <a:xfrm>
            <a:off x="5094513" y="5619524"/>
            <a:ext cx="9144000" cy="1655762"/>
          </a:xfrm>
        </p:spPr>
        <p:txBody>
          <a:bodyPr>
            <a:normAutofit/>
          </a:bodyPr>
          <a:lstStyle/>
          <a:p>
            <a:r>
              <a:rPr lang="hu-H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Gyakorlat</a:t>
            </a:r>
          </a:p>
        </p:txBody>
      </p:sp>
    </p:spTree>
    <p:extLst>
      <p:ext uri="{BB962C8B-B14F-4D97-AF65-F5344CB8AC3E}">
        <p14:creationId xmlns:p14="http://schemas.microsoft.com/office/powerpoint/2010/main" val="203007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zis 28"/>
          <p:cNvSpPr/>
          <p:nvPr/>
        </p:nvSpPr>
        <p:spPr>
          <a:xfrm rot="817696">
            <a:off x="-58862" y="3959798"/>
            <a:ext cx="3799659" cy="2657484"/>
          </a:xfrm>
          <a:prstGeom prst="ellipse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3636" y="302601"/>
            <a:ext cx="4028079" cy="1476189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Kivétel típusok –</a:t>
            </a:r>
            <a:b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osztályhierarchia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5290321" y="771436"/>
            <a:ext cx="2997926" cy="1180328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>
                <a:solidFill>
                  <a:schemeClr val="tx1"/>
                </a:solidFill>
              </a:rPr>
              <a:t>Throwable</a:t>
            </a:r>
            <a:endParaRPr lang="hu-HU" sz="3600" dirty="0">
              <a:solidFill>
                <a:schemeClr val="tx1"/>
              </a:solidFill>
            </a:endParaRPr>
          </a:p>
        </p:txBody>
      </p:sp>
      <p:sp>
        <p:nvSpPr>
          <p:cNvPr id="5" name="Lekerekített téglalap 4"/>
          <p:cNvSpPr/>
          <p:nvPr/>
        </p:nvSpPr>
        <p:spPr>
          <a:xfrm>
            <a:off x="3722414" y="3212328"/>
            <a:ext cx="2325189" cy="953589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/>
              <a:t>Error</a:t>
            </a:r>
            <a:endParaRPr lang="hu-HU" sz="32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7628209" y="3212328"/>
            <a:ext cx="2612571" cy="953589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solidFill>
                  <a:schemeClr val="tx1"/>
                </a:solidFill>
              </a:rPr>
              <a:t>Exception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8225217" y="5349330"/>
            <a:ext cx="2943497" cy="966652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/>
              <a:t>RuntimeException</a:t>
            </a:r>
            <a:endParaRPr lang="hu-HU" sz="2800" dirty="0"/>
          </a:p>
        </p:txBody>
      </p:sp>
      <p:cxnSp>
        <p:nvCxnSpPr>
          <p:cNvPr id="10" name="Egyenes összekötő 9"/>
          <p:cNvCxnSpPr>
            <a:stCxn id="4" idx="2"/>
          </p:cNvCxnSpPr>
          <p:nvPr/>
        </p:nvCxnSpPr>
        <p:spPr>
          <a:xfrm>
            <a:off x="6789284" y="1951764"/>
            <a:ext cx="0" cy="5000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>
            <a:off x="4885008" y="2451780"/>
            <a:ext cx="404948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endCxn id="6" idx="0"/>
          </p:cNvCxnSpPr>
          <p:nvPr/>
        </p:nvCxnSpPr>
        <p:spPr>
          <a:xfrm>
            <a:off x="8934493" y="2451780"/>
            <a:ext cx="2" cy="7605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/>
          <p:nvPr/>
        </p:nvCxnSpPr>
        <p:spPr>
          <a:xfrm>
            <a:off x="4885008" y="2451780"/>
            <a:ext cx="0" cy="7605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>
            <a:stCxn id="6" idx="2"/>
            <a:endCxn id="7" idx="0"/>
          </p:cNvCxnSpPr>
          <p:nvPr/>
        </p:nvCxnSpPr>
        <p:spPr>
          <a:xfrm>
            <a:off x="8934495" y="4165917"/>
            <a:ext cx="762471" cy="11834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kerekített téglalap 24"/>
          <p:cNvSpPr/>
          <p:nvPr/>
        </p:nvSpPr>
        <p:spPr>
          <a:xfrm>
            <a:off x="417285" y="4250668"/>
            <a:ext cx="640080" cy="40857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Lekerekített téglalap 25"/>
          <p:cNvSpPr/>
          <p:nvPr/>
        </p:nvSpPr>
        <p:spPr>
          <a:xfrm>
            <a:off x="417285" y="5525589"/>
            <a:ext cx="640080" cy="431074"/>
          </a:xfrm>
          <a:prstGeom prst="roundRect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/>
          <p:cNvSpPr txBox="1"/>
          <p:nvPr/>
        </p:nvSpPr>
        <p:spPr>
          <a:xfrm>
            <a:off x="1057365" y="4289910"/>
            <a:ext cx="233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Ellenőrzött kivétel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057365" y="5587331"/>
            <a:ext cx="281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ellenőrzött kivétel</a:t>
            </a:r>
          </a:p>
        </p:txBody>
      </p:sp>
      <p:cxnSp>
        <p:nvCxnSpPr>
          <p:cNvPr id="30" name="Egyenes összekötő nyíllal 29"/>
          <p:cNvCxnSpPr/>
          <p:nvPr/>
        </p:nvCxnSpPr>
        <p:spPr>
          <a:xfrm flipV="1">
            <a:off x="10178208" y="3310147"/>
            <a:ext cx="554547" cy="990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/>
          <p:nvPr/>
        </p:nvCxnSpPr>
        <p:spPr>
          <a:xfrm flipV="1">
            <a:off x="10182812" y="3579640"/>
            <a:ext cx="639266" cy="79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/>
          <p:nvPr/>
        </p:nvCxnSpPr>
        <p:spPr>
          <a:xfrm flipV="1">
            <a:off x="10182812" y="3785404"/>
            <a:ext cx="639266" cy="264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/>
          <p:nvPr/>
        </p:nvCxnSpPr>
        <p:spPr>
          <a:xfrm>
            <a:off x="10182812" y="3958880"/>
            <a:ext cx="549943" cy="936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kerekített téglalap 40"/>
          <p:cNvSpPr/>
          <p:nvPr/>
        </p:nvSpPr>
        <p:spPr>
          <a:xfrm>
            <a:off x="10822078" y="3114675"/>
            <a:ext cx="1298485" cy="10620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Egyéb </a:t>
            </a:r>
            <a:r>
              <a:rPr lang="hu-HU" sz="1600" dirty="0" err="1">
                <a:solidFill>
                  <a:schemeClr val="tx1"/>
                </a:solidFill>
              </a:rPr>
              <a:t>exception</a:t>
            </a:r>
            <a:r>
              <a:rPr lang="hu-HU" sz="1600" dirty="0">
                <a:solidFill>
                  <a:schemeClr val="tx1"/>
                </a:solidFill>
              </a:rPr>
              <a:t> osztályok</a:t>
            </a:r>
          </a:p>
        </p:txBody>
      </p:sp>
      <p:cxnSp>
        <p:nvCxnSpPr>
          <p:cNvPr id="42" name="Egyenes összekötő nyíllal 41"/>
          <p:cNvCxnSpPr/>
          <p:nvPr/>
        </p:nvCxnSpPr>
        <p:spPr>
          <a:xfrm>
            <a:off x="11736607" y="4148620"/>
            <a:ext cx="11160" cy="4872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>
            <a:off x="11434798" y="4134576"/>
            <a:ext cx="11160" cy="4872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/>
          <p:nvPr/>
        </p:nvCxnSpPr>
        <p:spPr>
          <a:xfrm>
            <a:off x="11157554" y="4134576"/>
            <a:ext cx="11160" cy="4872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/>
          <p:nvPr/>
        </p:nvCxnSpPr>
        <p:spPr>
          <a:xfrm>
            <a:off x="8566754" y="6237696"/>
            <a:ext cx="11160" cy="4872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/>
          <p:cNvCxnSpPr/>
          <p:nvPr/>
        </p:nvCxnSpPr>
        <p:spPr>
          <a:xfrm>
            <a:off x="8998642" y="6237696"/>
            <a:ext cx="11160" cy="4872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3"/>
          <p:cNvCxnSpPr/>
          <p:nvPr/>
        </p:nvCxnSpPr>
        <p:spPr>
          <a:xfrm>
            <a:off x="9452851" y="6266948"/>
            <a:ext cx="11160" cy="4872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>
            <a:off x="9879159" y="6257058"/>
            <a:ext cx="11160" cy="4872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/>
          <p:cNvCxnSpPr/>
          <p:nvPr/>
        </p:nvCxnSpPr>
        <p:spPr>
          <a:xfrm>
            <a:off x="10294307" y="6237696"/>
            <a:ext cx="11160" cy="4872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56"/>
          <p:cNvCxnSpPr/>
          <p:nvPr/>
        </p:nvCxnSpPr>
        <p:spPr>
          <a:xfrm>
            <a:off x="10737356" y="6237695"/>
            <a:ext cx="11160" cy="4872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/>
          <p:nvPr/>
        </p:nvCxnSpPr>
        <p:spPr>
          <a:xfrm>
            <a:off x="5723417" y="3997074"/>
            <a:ext cx="10633" cy="6247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/>
          <p:cNvCxnSpPr/>
          <p:nvPr/>
        </p:nvCxnSpPr>
        <p:spPr>
          <a:xfrm>
            <a:off x="5163257" y="4011118"/>
            <a:ext cx="10633" cy="6247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/>
          <p:cNvCxnSpPr/>
          <p:nvPr/>
        </p:nvCxnSpPr>
        <p:spPr>
          <a:xfrm>
            <a:off x="4584752" y="4034517"/>
            <a:ext cx="10633" cy="6247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61"/>
          <p:cNvCxnSpPr/>
          <p:nvPr/>
        </p:nvCxnSpPr>
        <p:spPr>
          <a:xfrm>
            <a:off x="3990260" y="4031297"/>
            <a:ext cx="10633" cy="6247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kerekített téglalap 62"/>
          <p:cNvSpPr/>
          <p:nvPr/>
        </p:nvSpPr>
        <p:spPr>
          <a:xfrm>
            <a:off x="3841357" y="4663185"/>
            <a:ext cx="2055894" cy="591707"/>
          </a:xfrm>
          <a:prstGeom prst="roundRect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Egyéb </a:t>
            </a:r>
            <a:r>
              <a:rPr lang="hu-HU" dirty="0" err="1"/>
              <a:t>Error</a:t>
            </a:r>
            <a:r>
              <a:rPr lang="hu-HU" dirty="0"/>
              <a:t> osztályok</a:t>
            </a:r>
          </a:p>
        </p:txBody>
      </p:sp>
    </p:spTree>
    <p:extLst>
      <p:ext uri="{BB962C8B-B14F-4D97-AF65-F5344CB8AC3E}">
        <p14:creationId xmlns:p14="http://schemas.microsoft.com/office/powerpoint/2010/main" val="38755738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F5E0DF5D4D1BD4687763E4B23465192" ma:contentTypeVersion="4" ma:contentTypeDescription="Új dokumentum létrehozása." ma:contentTypeScope="" ma:versionID="1dc83d80cfb9e6cd99fc7aa68bd5824b">
  <xsd:schema xmlns:xsd="http://www.w3.org/2001/XMLSchema" xmlns:xs="http://www.w3.org/2001/XMLSchema" xmlns:p="http://schemas.microsoft.com/office/2006/metadata/properties" xmlns:ns2="a6129b74-3e22-4b41-953e-762458221296" targetNamespace="http://schemas.microsoft.com/office/2006/metadata/properties" ma:root="true" ma:fieldsID="81a76513dfa4039e500d3204c5c8f5c0" ns2:_="">
    <xsd:import namespace="a6129b74-3e22-4b41-953e-7624582212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29b74-3e22-4b41-953e-762458221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C480F1-F286-48EB-9ABC-DDA96655EAC5}"/>
</file>

<file path=customXml/itemProps2.xml><?xml version="1.0" encoding="utf-8"?>
<ds:datastoreItem xmlns:ds="http://schemas.openxmlformats.org/officeDocument/2006/customXml" ds:itemID="{AEC92527-7093-4491-B67F-F11E3EA53782}"/>
</file>

<file path=customXml/itemProps3.xml><?xml version="1.0" encoding="utf-8"?>
<ds:datastoreItem xmlns:ds="http://schemas.openxmlformats.org/officeDocument/2006/customXml" ds:itemID="{F9E952C6-AC76-473B-A862-93FFCA3DD5A2}"/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28</Words>
  <Application>Microsoft Office PowerPoint</Application>
  <PresentationFormat>Szélesvásznú</PresentationFormat>
  <Paragraphs>11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A programozás módszertana I.</vt:lpstr>
      <vt:lpstr>Kivétel típusok – osztályhierarchia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alapok</dc:title>
  <dc:creator>Windows-felhasználó</dc:creator>
  <cp:lastModifiedBy>Tímea Kégl</cp:lastModifiedBy>
  <cp:revision>38</cp:revision>
  <dcterms:created xsi:type="dcterms:W3CDTF">2021-03-08T08:44:26Z</dcterms:created>
  <dcterms:modified xsi:type="dcterms:W3CDTF">2024-04-25T11:10:09Z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0x0101003F5E0DF5D4D1BD4687763E4B23465192</vt:lpwstr>
  </property>
</Properties>
</file>