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6135" autoAdjust="0"/>
  </p:normalViewPr>
  <p:slideViewPr>
    <p:cSldViewPr snapToGrid="0">
      <p:cViewPr varScale="1">
        <p:scale>
          <a:sx n="82" d="100"/>
          <a:sy n="82" d="100"/>
        </p:scale>
        <p:origin x="71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19D90-9EA0-AAC5-6EFB-5862B712BE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928924-27A5-36E3-EA0D-70779F9DF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D1DC8-9F73-9C6E-1D5C-40465453B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F4E46-00BC-44DC-8551-E91CE9993EF2}" type="datetimeFigureOut">
              <a:rPr lang="hu-HU" smtClean="0"/>
              <a:t>2023. 09. 08.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788E7-AB3E-FBEC-C51C-6A8AEA229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5F6A8-8B18-FB98-497B-3708F20D0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D08A-517C-445E-A7E6-A24E6BA17DA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2763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900C3-7E65-6F34-6D95-8A423A5F5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A39B3-D50A-182F-6AFF-E463B29C8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E8766-F835-94A2-46BE-C8A42D1C1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F4E46-00BC-44DC-8551-E91CE9993EF2}" type="datetimeFigureOut">
              <a:rPr lang="hu-HU" smtClean="0"/>
              <a:t>2023. 09. 08.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10CFB-D281-9851-C277-1B2DD953C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B92BD-DC7A-5B90-F060-DD359AE72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D08A-517C-445E-A7E6-A24E6BA17DA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2594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1516CF-837A-3B4F-6848-2F787A1D11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56D34E-549B-E21B-9CA9-249297C81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E48A0-300E-CA86-95CC-9B124F152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F4E46-00BC-44DC-8551-E91CE9993EF2}" type="datetimeFigureOut">
              <a:rPr lang="hu-HU" smtClean="0"/>
              <a:t>2023. 09. 08.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406EF-F489-5FFA-5FB4-10A30AF80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7A257-9332-04EB-DB5B-10707EC5E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D08A-517C-445E-A7E6-A24E6BA17DA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9924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C5D54-C180-E91B-51BC-77DB7D955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4D532-136D-F06D-705F-EB26CC2B1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11D50-2A2D-C470-B234-2A35F77F1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F4E46-00BC-44DC-8551-E91CE9993EF2}" type="datetimeFigureOut">
              <a:rPr lang="hu-HU" smtClean="0"/>
              <a:t>2023. 09. 08.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CA25D-2866-9130-6646-FD7877046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49C65-D0A1-AA94-75B1-A48DE5562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D08A-517C-445E-A7E6-A24E6BA17DA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9820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02ACB-DD55-7BCC-E846-6538C7CD6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1384E-6134-34EA-1A89-7FD70B6DB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EA1AB-D7CF-E432-8032-3173C62B4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F4E46-00BC-44DC-8551-E91CE9993EF2}" type="datetimeFigureOut">
              <a:rPr lang="hu-HU" smtClean="0"/>
              <a:t>2023. 09. 08.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37438-670B-F3FD-1D1A-0E7350C27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4D8AC-849C-9A29-8A92-9080555D0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D08A-517C-445E-A7E6-A24E6BA17DA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4411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2A7FB-3278-D527-AAA9-48E910919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1B212-955D-6CDC-2A1D-B7FC4D769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665F52-D7D8-8D62-6B8F-0F376F276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1EE7A-C4E6-A6DB-4F33-36CD2F8F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F4E46-00BC-44DC-8551-E91CE9993EF2}" type="datetimeFigureOut">
              <a:rPr lang="hu-HU" smtClean="0"/>
              <a:t>2023. 09. 08.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B208F-CCE8-C2A9-108C-8637E1722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B24F0-460F-19D1-5E77-02D6CD8F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D08A-517C-445E-A7E6-A24E6BA17DA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580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F324-12E3-D5A4-3BFF-46FA2EBAA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22E02-DFB6-E5C4-4085-281508B69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94DDB8-1D88-C0D0-11D8-C8F464544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3CA304-B7F6-B003-FC01-0C1E7E403B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A97384-4A83-C4C4-F725-7916BB8F9C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E14567-9282-9F42-E91D-47D3E956D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F4E46-00BC-44DC-8551-E91CE9993EF2}" type="datetimeFigureOut">
              <a:rPr lang="hu-HU" smtClean="0"/>
              <a:t>2023. 09. 08.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F0359A-5AB6-0EC3-0013-B62EC10E5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C1E4EC-7E53-D193-B8D8-0032D4BAE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D08A-517C-445E-A7E6-A24E6BA17DA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0727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F7577-0C22-B4DE-9528-6AA84434E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16241A-0502-1ED3-2339-D0CDCEA47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F4E46-00BC-44DC-8551-E91CE9993EF2}" type="datetimeFigureOut">
              <a:rPr lang="hu-HU" smtClean="0"/>
              <a:t>2023. 09. 08.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9A3FD3-A81C-EBAC-5751-E7AE0EB80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6A58B6-1E45-28BE-9D68-AC98FB4FC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D08A-517C-445E-A7E6-A24E6BA17DA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9806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8FEEBC-5B70-9776-F872-9391F66C3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F4E46-00BC-44DC-8551-E91CE9993EF2}" type="datetimeFigureOut">
              <a:rPr lang="hu-HU" smtClean="0"/>
              <a:t>2023. 09. 08.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6C1F8C-E34E-2549-824C-80F896CBC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DB671-AD16-698E-280E-C6A61A0EF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D08A-517C-445E-A7E6-A24E6BA17DA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9124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D50EF-E0A1-37C4-EA8D-57B2E6DE1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8E87B-D2B5-2C0F-CBFA-5C7950A8D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E9A550-37D3-A0A0-E51E-35C4D326D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A43B7-F086-6078-97C6-52BC4B044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F4E46-00BC-44DC-8551-E91CE9993EF2}" type="datetimeFigureOut">
              <a:rPr lang="hu-HU" smtClean="0"/>
              <a:t>2023. 09. 08.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A4B8F-A313-71B2-FA1E-E10C2B963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1C337-2361-B525-2E9E-B1CC3E8EF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D08A-517C-445E-A7E6-A24E6BA17DA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1216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96149-CB43-3297-61C2-488419270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64F017-D567-CA7E-B030-E724C42053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497B2E-3CF1-1BB8-62F5-A655BF66D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ACB2D-585E-26E6-E259-F0D7FC908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F4E46-00BC-44DC-8551-E91CE9993EF2}" type="datetimeFigureOut">
              <a:rPr lang="hu-HU" smtClean="0"/>
              <a:t>2023. 09. 08.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D79C6E-766F-361E-F746-52CACF3E8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824A92-30EE-9C91-177C-8955BBDFD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D08A-517C-445E-A7E6-A24E6BA17DA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17268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F40571-A4AA-5A5A-C6D4-30DF7A0F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14A65-14D1-D899-BB5C-CD70C589D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EB4E1-FB20-3219-6EAA-E073721109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F4E46-00BC-44DC-8551-E91CE9993EF2}" type="datetimeFigureOut">
              <a:rPr lang="hu-HU" smtClean="0"/>
              <a:t>2023. 09. 08.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4A45D-FDA9-D831-4360-9586CB4BA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A8AC1-9DA7-DF63-D0EB-C2E0A2490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6D08A-517C-445E-A7E6-A24E6BA17DA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94191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DECA873-102A-F25D-5BE5-FD3A52C2A60C}"/>
              </a:ext>
            </a:extLst>
          </p:cNvPr>
          <p:cNvSpPr/>
          <p:nvPr/>
        </p:nvSpPr>
        <p:spPr>
          <a:xfrm>
            <a:off x="6169515" y="4212254"/>
            <a:ext cx="5781964" cy="2364509"/>
          </a:xfrm>
          <a:prstGeom prst="round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5B3214-0699-F7DF-8491-A89AA7DAB51F}"/>
              </a:ext>
            </a:extLst>
          </p:cNvPr>
          <p:cNvSpPr txBox="1"/>
          <p:nvPr/>
        </p:nvSpPr>
        <p:spPr>
          <a:xfrm>
            <a:off x="6169515" y="4794343"/>
            <a:ext cx="57819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600" dirty="0">
                <a:solidFill>
                  <a:schemeClr val="bg1"/>
                </a:solidFill>
              </a:rPr>
              <a:t>Elemi programozás</a:t>
            </a:r>
          </a:p>
          <a:p>
            <a:pPr algn="ctr"/>
            <a:r>
              <a:rPr lang="hu-HU" sz="3600" dirty="0">
                <a:solidFill>
                  <a:schemeClr val="bg1"/>
                </a:solidFill>
              </a:rPr>
              <a:t>2. gyakorlat</a:t>
            </a: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1BE0FB51-AF91-7716-34D7-AE1DE8ADC9B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15" y="187930"/>
            <a:ext cx="4183383" cy="137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895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zis 3">
            <a:extLst>
              <a:ext uri="{FF2B5EF4-FFF2-40B4-BE49-F238E27FC236}">
                <a16:creationId xmlns:a16="http://schemas.microsoft.com/office/drawing/2014/main" id="{8DD417AF-2B63-9DA5-57D7-55FD9242AACF}"/>
              </a:ext>
            </a:extLst>
          </p:cNvPr>
          <p:cNvSpPr/>
          <p:nvPr/>
        </p:nvSpPr>
        <p:spPr>
          <a:xfrm rot="21274512">
            <a:off x="2957112" y="2128074"/>
            <a:ext cx="6654218" cy="3271766"/>
          </a:xfrm>
          <a:prstGeom prst="ellipse">
            <a:avLst/>
          </a:prstGeom>
          <a:solidFill>
            <a:schemeClr val="tx1">
              <a:alpha val="9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6" name="Szövegdoboz 1">
            <a:extLst>
              <a:ext uri="{FF2B5EF4-FFF2-40B4-BE49-F238E27FC236}">
                <a16:creationId xmlns:a16="http://schemas.microsoft.com/office/drawing/2014/main" id="{85EF6425-0CFB-7015-41C5-6837E89C4D2E}"/>
              </a:ext>
            </a:extLst>
          </p:cNvPr>
          <p:cNvSpPr txBox="1"/>
          <p:nvPr/>
        </p:nvSpPr>
        <p:spPr>
          <a:xfrm>
            <a:off x="997405" y="776639"/>
            <a:ext cx="3639909" cy="584775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txBody>
          <a:bodyPr wrap="squar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Logikai ÉS operátor</a:t>
            </a:r>
          </a:p>
        </p:txBody>
      </p:sp>
      <p:sp>
        <p:nvSpPr>
          <p:cNvPr id="7" name="Szövegdoboz 2">
            <a:extLst>
              <a:ext uri="{FF2B5EF4-FFF2-40B4-BE49-F238E27FC236}">
                <a16:creationId xmlns:a16="http://schemas.microsoft.com/office/drawing/2014/main" id="{895C231F-DD46-BD0C-379F-296309ECBEEC}"/>
              </a:ext>
            </a:extLst>
          </p:cNvPr>
          <p:cNvSpPr txBox="1"/>
          <p:nvPr/>
        </p:nvSpPr>
        <p:spPr>
          <a:xfrm>
            <a:off x="4516892" y="2790702"/>
            <a:ext cx="48577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hu-HU" sz="28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</a:t>
            </a: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hu-HU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  </a:t>
            </a:r>
            <a:r>
              <a:rPr lang="hu-HU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True</a:t>
            </a:r>
            <a:endParaRPr lang="hu-H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anose="05000000000000000000" pitchFamily="2" charset="2"/>
            </a:endParaRPr>
          </a:p>
          <a:p>
            <a:r>
              <a:rPr lang="hu-HU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False</a:t>
            </a: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hu-HU" sz="28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and</a:t>
            </a: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 </a:t>
            </a:r>
            <a:r>
              <a:rPr lang="hu-HU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True</a:t>
            </a: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  </a:t>
            </a:r>
            <a:r>
              <a:rPr lang="hu-HU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False</a:t>
            </a:r>
            <a:endParaRPr lang="hu-H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anose="05000000000000000000" pitchFamily="2" charset="2"/>
            </a:endParaRPr>
          </a:p>
          <a:p>
            <a:r>
              <a:rPr lang="hu-HU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True</a:t>
            </a: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 </a:t>
            </a:r>
            <a:r>
              <a:rPr lang="hu-HU" sz="28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and</a:t>
            </a: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 </a:t>
            </a:r>
            <a:r>
              <a:rPr lang="hu-HU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False</a:t>
            </a: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 </a:t>
            </a:r>
            <a:r>
              <a:rPr lang="hu-HU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False</a:t>
            </a:r>
            <a:endParaRPr lang="hu-H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anose="05000000000000000000" pitchFamily="2" charset="2"/>
            </a:endParaRPr>
          </a:p>
          <a:p>
            <a:r>
              <a:rPr lang="hu-HU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False</a:t>
            </a: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hu-HU" sz="28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and</a:t>
            </a: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 </a:t>
            </a:r>
            <a:r>
              <a:rPr lang="hu-HU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False</a:t>
            </a: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 </a:t>
            </a:r>
            <a:r>
              <a:rPr lang="hu-HU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False</a:t>
            </a:r>
            <a:endParaRPr lang="hu-H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64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zis 1">
            <a:extLst>
              <a:ext uri="{FF2B5EF4-FFF2-40B4-BE49-F238E27FC236}">
                <a16:creationId xmlns:a16="http://schemas.microsoft.com/office/drawing/2014/main" id="{14B142C3-43AE-BFF9-E49E-E61546D48F47}"/>
              </a:ext>
            </a:extLst>
          </p:cNvPr>
          <p:cNvSpPr/>
          <p:nvPr/>
        </p:nvSpPr>
        <p:spPr>
          <a:xfrm rot="21274512">
            <a:off x="3016335" y="2266816"/>
            <a:ext cx="6515100" cy="3000375"/>
          </a:xfrm>
          <a:prstGeom prst="ellipse">
            <a:avLst/>
          </a:prstGeom>
          <a:solidFill>
            <a:schemeClr val="tx1">
              <a:alpha val="9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19" name="Szövegdoboz 2">
            <a:extLst>
              <a:ext uri="{FF2B5EF4-FFF2-40B4-BE49-F238E27FC236}">
                <a16:creationId xmlns:a16="http://schemas.microsoft.com/office/drawing/2014/main" id="{10CBD6EE-855C-E462-52AA-D6AECDD9378F}"/>
              </a:ext>
            </a:extLst>
          </p:cNvPr>
          <p:cNvSpPr txBox="1"/>
          <p:nvPr/>
        </p:nvSpPr>
        <p:spPr>
          <a:xfrm>
            <a:off x="916948" y="615393"/>
            <a:ext cx="3944301" cy="583225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txBody>
          <a:bodyPr wrap="squar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Logikai VAGY operátor</a:t>
            </a:r>
          </a:p>
        </p:txBody>
      </p:sp>
      <p:sp>
        <p:nvSpPr>
          <p:cNvPr id="21" name="Szövegdoboz 3">
            <a:extLst>
              <a:ext uri="{FF2B5EF4-FFF2-40B4-BE49-F238E27FC236}">
                <a16:creationId xmlns:a16="http://schemas.microsoft.com/office/drawing/2014/main" id="{888AE326-3A89-F30E-9A5C-D959DC8B6F20}"/>
              </a:ext>
            </a:extLst>
          </p:cNvPr>
          <p:cNvSpPr txBox="1"/>
          <p:nvPr/>
        </p:nvSpPr>
        <p:spPr>
          <a:xfrm>
            <a:off x="4544008" y="2859062"/>
            <a:ext cx="48577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hu-HU" sz="280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hu-HU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  </a:t>
            </a:r>
            <a:r>
              <a:rPr lang="hu-HU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True</a:t>
            </a:r>
            <a:endParaRPr lang="hu-H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anose="05000000000000000000" pitchFamily="2" charset="2"/>
            </a:endParaRPr>
          </a:p>
          <a:p>
            <a:r>
              <a:rPr lang="hu-HU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False</a:t>
            </a: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hu-HU" sz="280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or</a:t>
            </a: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 </a:t>
            </a:r>
            <a:r>
              <a:rPr lang="hu-HU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True</a:t>
            </a: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  </a:t>
            </a:r>
            <a:r>
              <a:rPr lang="hu-HU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True</a:t>
            </a:r>
            <a:endParaRPr lang="hu-H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anose="05000000000000000000" pitchFamily="2" charset="2"/>
            </a:endParaRPr>
          </a:p>
          <a:p>
            <a:r>
              <a:rPr lang="hu-HU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True</a:t>
            </a: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 </a:t>
            </a:r>
            <a:r>
              <a:rPr lang="hu-HU" sz="280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or</a:t>
            </a: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 </a:t>
            </a:r>
            <a:r>
              <a:rPr lang="hu-HU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False</a:t>
            </a: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 </a:t>
            </a:r>
            <a:r>
              <a:rPr lang="hu-HU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True</a:t>
            </a:r>
            <a:endParaRPr lang="hu-H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anose="05000000000000000000" pitchFamily="2" charset="2"/>
            </a:endParaRPr>
          </a:p>
          <a:p>
            <a:r>
              <a:rPr lang="hu-HU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False</a:t>
            </a: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hu-HU" sz="280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or</a:t>
            </a: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 </a:t>
            </a:r>
            <a:r>
              <a:rPr lang="hu-HU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False</a:t>
            </a: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 </a:t>
            </a:r>
            <a:r>
              <a:rPr lang="hu-HU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False</a:t>
            </a:r>
            <a:endParaRPr lang="hu-H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3542980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zis 1">
            <a:extLst>
              <a:ext uri="{FF2B5EF4-FFF2-40B4-BE49-F238E27FC236}">
                <a16:creationId xmlns:a16="http://schemas.microsoft.com/office/drawing/2014/main" id="{3AFB6BB0-C314-7A0F-2D67-3AC90992B161}"/>
              </a:ext>
            </a:extLst>
          </p:cNvPr>
          <p:cNvSpPr/>
          <p:nvPr/>
        </p:nvSpPr>
        <p:spPr>
          <a:xfrm rot="21274512">
            <a:off x="2695503" y="2280492"/>
            <a:ext cx="6515100" cy="3000375"/>
          </a:xfrm>
          <a:prstGeom prst="ellipse">
            <a:avLst/>
          </a:prstGeom>
          <a:solidFill>
            <a:schemeClr val="tx1">
              <a:alpha val="9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8" name="Szövegdoboz 2">
            <a:extLst>
              <a:ext uri="{FF2B5EF4-FFF2-40B4-BE49-F238E27FC236}">
                <a16:creationId xmlns:a16="http://schemas.microsoft.com/office/drawing/2014/main" id="{C3DA5525-1979-DD88-B7FB-6D4581D8D92B}"/>
              </a:ext>
            </a:extLst>
          </p:cNvPr>
          <p:cNvSpPr txBox="1"/>
          <p:nvPr/>
        </p:nvSpPr>
        <p:spPr>
          <a:xfrm>
            <a:off x="972732" y="580690"/>
            <a:ext cx="7115175" cy="584775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txBody>
          <a:bodyPr wrap="squar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Bitenkénti</a:t>
            </a:r>
            <a:r>
              <a:rPr lang="hu-HU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kizáró VAGY operátor (XOR)</a:t>
            </a:r>
          </a:p>
        </p:txBody>
      </p:sp>
      <p:sp>
        <p:nvSpPr>
          <p:cNvPr id="10" name="Szövegdoboz 3">
            <a:extLst>
              <a:ext uri="{FF2B5EF4-FFF2-40B4-BE49-F238E27FC236}">
                <a16:creationId xmlns:a16="http://schemas.microsoft.com/office/drawing/2014/main" id="{CA51FB02-881A-92B1-983F-16C1C7C79625}"/>
              </a:ext>
            </a:extLst>
          </p:cNvPr>
          <p:cNvSpPr txBox="1"/>
          <p:nvPr/>
        </p:nvSpPr>
        <p:spPr>
          <a:xfrm>
            <a:off x="4327445" y="2872738"/>
            <a:ext cx="48577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hu-HU" sz="28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^</a:t>
            </a: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hu-HU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  </a:t>
            </a:r>
            <a:r>
              <a:rPr lang="hu-HU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False</a:t>
            </a:r>
            <a:endParaRPr lang="hu-H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anose="05000000000000000000" pitchFamily="2" charset="2"/>
            </a:endParaRPr>
          </a:p>
          <a:p>
            <a:r>
              <a:rPr lang="hu-HU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False</a:t>
            </a: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hu-HU" sz="28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^</a:t>
            </a: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 </a:t>
            </a:r>
            <a:r>
              <a:rPr lang="hu-HU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True</a:t>
            </a: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  </a:t>
            </a:r>
            <a:r>
              <a:rPr lang="hu-HU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True</a:t>
            </a:r>
            <a:endParaRPr lang="hu-H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anose="05000000000000000000" pitchFamily="2" charset="2"/>
            </a:endParaRPr>
          </a:p>
          <a:p>
            <a:r>
              <a:rPr lang="hu-HU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True</a:t>
            </a: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 </a:t>
            </a:r>
            <a:r>
              <a:rPr lang="hu-HU" sz="28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^</a:t>
            </a: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 </a:t>
            </a:r>
            <a:r>
              <a:rPr lang="hu-HU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False</a:t>
            </a: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 </a:t>
            </a:r>
            <a:r>
              <a:rPr lang="hu-HU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True</a:t>
            </a:r>
            <a:endParaRPr lang="hu-H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anose="05000000000000000000" pitchFamily="2" charset="2"/>
            </a:endParaRPr>
          </a:p>
          <a:p>
            <a:r>
              <a:rPr lang="hu-HU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False</a:t>
            </a: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hu-HU" sz="28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^</a:t>
            </a: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 </a:t>
            </a:r>
            <a:r>
              <a:rPr lang="hu-HU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False</a:t>
            </a: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 </a:t>
            </a:r>
            <a:r>
              <a:rPr lang="hu-HU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False</a:t>
            </a:r>
            <a:endParaRPr lang="hu-H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8209559"/>
      </p:ext>
    </p:extLst>
  </p:cSld>
  <p:clrMapOvr>
    <a:masterClrMapping/>
  </p:clrMapOvr>
  <p:transition spd="slow">
    <p:split orient="vert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7707BFC3A41E324C9611581CAF87497D" ma:contentTypeVersion="10" ma:contentTypeDescription="Új dokumentum létrehozása." ma:contentTypeScope="" ma:versionID="411179c9a6952f6557e4a8bf2ae8e39e">
  <xsd:schema xmlns:xsd="http://www.w3.org/2001/XMLSchema" xmlns:xs="http://www.w3.org/2001/XMLSchema" xmlns:p="http://schemas.microsoft.com/office/2006/metadata/properties" xmlns:ns2="ece5c878-f3bd-4e90-b714-1c996f966f85" xmlns:ns3="35a1bafd-d11c-4f02-985d-9c7f897847a5" targetNamespace="http://schemas.microsoft.com/office/2006/metadata/properties" ma:root="true" ma:fieldsID="9d692ac071e94dcf9dccd80cf8c03d63" ns2:_="" ns3:_="">
    <xsd:import namespace="ece5c878-f3bd-4e90-b714-1c996f966f85"/>
    <xsd:import namespace="35a1bafd-d11c-4f02-985d-9c7f897847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e5c878-f3bd-4e90-b714-1c996f966f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Képcímkék" ma:readOnly="false" ma:fieldId="{5cf76f15-5ced-4ddc-b409-7134ff3c332f}" ma:taxonomyMulti="true" ma:sspId="c5924412-c5b0-41bf-b9da-348a75561e2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a1bafd-d11c-4f02-985d-9c7f897847a5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83aca463-333f-4156-8a8b-1b1f28547481}" ma:internalName="TaxCatchAll" ma:showField="CatchAllData" ma:web="35a1bafd-d11c-4f02-985d-9c7f897847a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5a1bafd-d11c-4f02-985d-9c7f897847a5" xsi:nil="true"/>
    <lcf76f155ced4ddcb4097134ff3c332f xmlns="ece5c878-f3bd-4e90-b714-1c996f966f8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A93D614-A4F8-48ED-9B70-37E936646C32}"/>
</file>

<file path=customXml/itemProps2.xml><?xml version="1.0" encoding="utf-8"?>
<ds:datastoreItem xmlns:ds="http://schemas.openxmlformats.org/officeDocument/2006/customXml" ds:itemID="{75D998E6-F1F2-4C9A-940E-6C81DD5395C5}"/>
</file>

<file path=customXml/itemProps3.xml><?xml version="1.0" encoding="utf-8"?>
<ds:datastoreItem xmlns:ds="http://schemas.openxmlformats.org/officeDocument/2006/customXml" ds:itemID="{C7C95EA7-9F5B-4906-8D8A-23DA71F0E0D5}"/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78</Words>
  <Application>Microsoft Office PowerPoint</Application>
  <PresentationFormat>Szélesvásznú</PresentationFormat>
  <Paragraphs>17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Tamás Kégl</dc:creator>
  <cp:lastModifiedBy>Tímea Kégl</cp:lastModifiedBy>
  <cp:revision>113</cp:revision>
  <dcterms:created xsi:type="dcterms:W3CDTF">2022-09-05T10:49:48Z</dcterms:created>
  <dcterms:modified xsi:type="dcterms:W3CDTF">2023-09-08T06:04:42Z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0x0101007707BFC3A41E324C9611581CAF87497D</vt:lpwstr>
  </property>
</Properties>
</file>