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8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4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9F925A3-8683-4727-91DE-70F1DC847A4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20D86B-DA00-41DA-8910-01D97669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28AE-783E-6C9B-3FDF-DF6B3606F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Science Interview Project</a:t>
            </a:r>
          </a:p>
        </p:txBody>
      </p:sp>
    </p:spTree>
    <p:extLst>
      <p:ext uri="{BB962C8B-B14F-4D97-AF65-F5344CB8AC3E}">
        <p14:creationId xmlns:p14="http://schemas.microsoft.com/office/powerpoint/2010/main" val="427077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B93E-FD69-F5BC-6BDC-42E0EAC8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00" y="275108"/>
            <a:ext cx="5935600" cy="1658198"/>
          </a:xfrm>
        </p:spPr>
        <p:txBody>
          <a:bodyPr/>
          <a:lstStyle/>
          <a:p>
            <a:r>
              <a:rPr lang="en-US" dirty="0"/>
              <a:t>Data Frame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A95E4-FDDE-2783-407A-7DF772CC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07" y="1813561"/>
            <a:ext cx="9116586" cy="32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4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694C-5222-20FA-4011-6DA46120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148739"/>
            <a:ext cx="9235440" cy="1283547"/>
          </a:xfrm>
        </p:spPr>
        <p:txBody>
          <a:bodyPr>
            <a:normAutofit/>
          </a:bodyPr>
          <a:lstStyle/>
          <a:p>
            <a:r>
              <a:rPr lang="en-US" dirty="0"/>
              <a:t>4. Exploratory Data Analysis 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F74F6-570C-2E58-659B-2D416E5C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9" y="2199797"/>
            <a:ext cx="7039957" cy="386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4320C-2BA6-B818-760F-9A9D048A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43" y="3475274"/>
            <a:ext cx="4458322" cy="1000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A57B8-ACA6-175B-BF57-0FAB90CE25BC}"/>
              </a:ext>
            </a:extLst>
          </p:cNvPr>
          <p:cNvSpPr txBox="1"/>
          <p:nvPr/>
        </p:nvSpPr>
        <p:spPr>
          <a:xfrm>
            <a:off x="7514039" y="2156181"/>
            <a:ext cx="4053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Wrote a script for an aggregate function. This helps understand patterns, identify relationship, and gather insights through statistical methods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3D69-7A1B-3D4B-E207-BE350B1B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60" y="188637"/>
            <a:ext cx="6804280" cy="1246971"/>
          </a:xfrm>
        </p:spPr>
        <p:txBody>
          <a:bodyPr/>
          <a:lstStyle/>
          <a:p>
            <a:r>
              <a:rPr lang="en-US" dirty="0"/>
              <a:t>Exploratory Visualization</a:t>
            </a:r>
          </a:p>
        </p:txBody>
      </p:sp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6CF399C-F6CB-08CD-3490-7E4992C95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24" y="1291474"/>
            <a:ext cx="7592151" cy="50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8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5689-13AD-2C30-9063-26ACE13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968" y="212704"/>
            <a:ext cx="7362064" cy="826347"/>
          </a:xfrm>
        </p:spPr>
        <p:txBody>
          <a:bodyPr/>
          <a:lstStyle/>
          <a:p>
            <a:r>
              <a:rPr lang="en-US" dirty="0"/>
              <a:t>Linear Regression (Script)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AD04A-B142-01D4-C5C6-7EF08E4E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0" y="1039051"/>
            <a:ext cx="6806280" cy="5176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56D58-7634-84C9-52F0-27DCA0F5BAEA}"/>
              </a:ext>
            </a:extLst>
          </p:cNvPr>
          <p:cNvSpPr txBox="1"/>
          <p:nvPr/>
        </p:nvSpPr>
        <p:spPr>
          <a:xfrm>
            <a:off x="7376879" y="2413337"/>
            <a:ext cx="4053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 use Simple Linear Regression to make predictions?</a:t>
            </a:r>
          </a:p>
          <a:p>
            <a:endParaRPr lang="en-US" dirty="0"/>
          </a:p>
          <a:p>
            <a:r>
              <a:rPr lang="en-US" dirty="0"/>
              <a:t>Does the number of iterations affect the average value of the rewards?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07D-DFF5-81E2-7DF8-BAFFD216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625" y="69765"/>
            <a:ext cx="8678800" cy="1100667"/>
          </a:xfrm>
        </p:spPr>
        <p:txBody>
          <a:bodyPr/>
          <a:lstStyle/>
          <a:p>
            <a:r>
              <a:rPr lang="en-US" dirty="0"/>
              <a:t>Linear Regression (Scatterplot)</a:t>
            </a:r>
          </a:p>
        </p:txBody>
      </p:sp>
      <p:pic>
        <p:nvPicPr>
          <p:cNvPr id="5" name="Picture 4" descr="A graph of black dots and blue line&#10;&#10;Description automatically generated">
            <a:extLst>
              <a:ext uri="{FF2B5EF4-FFF2-40B4-BE49-F238E27FC236}">
                <a16:creationId xmlns:a16="http://schemas.microsoft.com/office/drawing/2014/main" id="{AFE44AF5-EF25-8171-E8D1-95B68AE46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7189" r="9172" b="2292"/>
          <a:stretch/>
        </p:blipFill>
        <p:spPr>
          <a:xfrm>
            <a:off x="246033" y="1252728"/>
            <a:ext cx="8367615" cy="456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8D420-3217-7AC6-9A3B-57D417279892}"/>
              </a:ext>
            </a:extLst>
          </p:cNvPr>
          <p:cNvSpPr txBox="1"/>
          <p:nvPr/>
        </p:nvSpPr>
        <p:spPr>
          <a:xfrm>
            <a:off x="8968608" y="2531532"/>
            <a:ext cx="2721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 use Simple Linear Regression to make predictions? Yes!</a:t>
            </a:r>
          </a:p>
          <a:p>
            <a:endParaRPr lang="en-US" dirty="0"/>
          </a:p>
          <a:p>
            <a:r>
              <a:rPr lang="en-US" dirty="0"/>
              <a:t>Does the number of iterations affect the average value of the rewards? No!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26D43-B760-3893-3718-E7875EF3F3D4}"/>
              </a:ext>
            </a:extLst>
          </p:cNvPr>
          <p:cNvSpPr txBox="1"/>
          <p:nvPr/>
        </p:nvSpPr>
        <p:spPr>
          <a:xfrm>
            <a:off x="8968608" y="1694979"/>
            <a:ext cx="2402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Is it Linear?</a:t>
            </a:r>
          </a:p>
          <a:p>
            <a:pPr marL="342900" indent="-342900">
              <a:buAutoNum type="arabicPeriod"/>
            </a:pPr>
            <a:r>
              <a:rPr lang="en-US" dirty="0"/>
              <a:t>Is it Independent?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4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DF-3759-377C-27AA-4DBC830D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517821"/>
            <a:ext cx="10772775" cy="1054947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more iterations will it take to receive a rare reward?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44EE749-7138-47E1-7C8E-FE64B6D74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056" r="877" b="4305"/>
          <a:stretch/>
        </p:blipFill>
        <p:spPr>
          <a:xfrm>
            <a:off x="365761" y="1389887"/>
            <a:ext cx="7735823" cy="43708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9DEF4-EFCB-7622-65BA-BF605682EA4A}"/>
              </a:ext>
            </a:extLst>
          </p:cNvPr>
          <p:cNvSpPr txBox="1"/>
          <p:nvPr/>
        </p:nvSpPr>
        <p:spPr>
          <a:xfrm>
            <a:off x="8101584" y="1572768"/>
            <a:ext cx="3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iteration has exponential growth until it evens out near 3000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25003-DE49-BD41-A7D5-3384D5FA7FC0}"/>
              </a:ext>
            </a:extLst>
          </p:cNvPr>
          <p:cNvSpPr txBox="1"/>
          <p:nvPr/>
        </p:nvSpPr>
        <p:spPr>
          <a:xfrm>
            <a:off x="8060436" y="2219099"/>
            <a:ext cx="3977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rare drop never has an occurrence of 100% and thus not guaranteed. </a:t>
            </a:r>
          </a:p>
          <a:p>
            <a:endParaRPr lang="en-US" dirty="0"/>
          </a:p>
          <a:p>
            <a:r>
              <a:rPr lang="en-US" dirty="0"/>
              <a:t>However: Probability of a success increases with the number of trails. Reflecting Geometric Distributions. </a:t>
            </a:r>
          </a:p>
          <a:p>
            <a:r>
              <a:rPr lang="en-US" dirty="0"/>
              <a:t>P (X = k) = (1−p) k × p ; k = 0, 1, 2, 3, …….</a:t>
            </a:r>
          </a:p>
        </p:txBody>
      </p:sp>
    </p:spTree>
    <p:extLst>
      <p:ext uri="{BB962C8B-B14F-4D97-AF65-F5344CB8AC3E}">
        <p14:creationId xmlns:p14="http://schemas.microsoft.com/office/powerpoint/2010/main" val="5448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FC9-3AA4-7B8C-691D-D4EE3F32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0" y="164591"/>
            <a:ext cx="5981320" cy="1572515"/>
          </a:xfrm>
        </p:spPr>
        <p:txBody>
          <a:bodyPr>
            <a:normAutofit/>
          </a:bodyPr>
          <a:lstStyle/>
          <a:p>
            <a:r>
              <a:rPr lang="en-US" dirty="0"/>
              <a:t>1. 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47BB-05A0-BC59-3806-93567B910302}"/>
              </a:ext>
            </a:extLst>
          </p:cNvPr>
          <p:cNvSpPr>
            <a:spLocks/>
          </p:cNvSpPr>
          <p:nvPr/>
        </p:nvSpPr>
        <p:spPr>
          <a:xfrm>
            <a:off x="973645" y="1276677"/>
            <a:ext cx="10753725" cy="685225"/>
          </a:xfrm>
          <a:prstGeom prst="rect">
            <a:avLst/>
          </a:prstGeom>
        </p:spPr>
        <p:txBody>
          <a:bodyPr/>
          <a:lstStyle/>
          <a:p>
            <a:pPr algn="ctr" defTabSz="466344">
              <a:spcAft>
                <a:spcPts val="600"/>
              </a:spcAft>
            </a:pPr>
            <a:r>
              <a:rPr lang="en-US" sz="3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want to receive a rare reward from the Drop Table!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027CA-7575-F3B5-ED09-C1BAEE481F01}"/>
              </a:ext>
            </a:extLst>
          </p:cNvPr>
          <p:cNvSpPr txBox="1"/>
          <p:nvPr/>
        </p:nvSpPr>
        <p:spPr>
          <a:xfrm>
            <a:off x="2389754" y="1961902"/>
            <a:ext cx="32401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344">
              <a:spcAft>
                <a:spcPts val="600"/>
              </a:spcAft>
            </a:pPr>
            <a:r>
              <a:rPr lang="en-US" sz="24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Drop Table contains: </a:t>
            </a:r>
          </a:p>
          <a:p>
            <a:pPr algn="ctr" defTabSz="466344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 distinct items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887D2-D566-3930-2AE8-1E61F66F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14" y="2192735"/>
            <a:ext cx="3965015" cy="1529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71809-B1B8-C354-8A81-EA1102AA1CF8}"/>
              </a:ext>
            </a:extLst>
          </p:cNvPr>
          <p:cNvSpPr txBox="1"/>
          <p:nvPr/>
        </p:nvSpPr>
        <p:spPr>
          <a:xfrm>
            <a:off x="7017414" y="1731070"/>
            <a:ext cx="324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344">
              <a:spcAft>
                <a:spcPts val="600"/>
              </a:spcAft>
            </a:pPr>
            <a:r>
              <a:rPr lang="en-US" sz="24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rarest items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BEA9F-0748-9570-902D-A1B0B7C9F14F}"/>
              </a:ext>
            </a:extLst>
          </p:cNvPr>
          <p:cNvSpPr txBox="1"/>
          <p:nvPr/>
        </p:nvSpPr>
        <p:spPr>
          <a:xfrm>
            <a:off x="179260" y="6304002"/>
            <a:ext cx="585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200" i="1" dirty="0" err="1">
                <a:effectLst/>
              </a:rPr>
              <a:t>Vorkath</a:t>
            </a:r>
            <a:r>
              <a:rPr lang="en-US" sz="1200" dirty="0">
                <a:effectLst/>
              </a:rPr>
              <a:t>. Old School RuneScape Wiki. (n.d.). https://oldschool.runescape.wiki/w/Vorkath </a:t>
            </a:r>
          </a:p>
        </p:txBody>
      </p:sp>
    </p:spTree>
    <p:extLst>
      <p:ext uri="{BB962C8B-B14F-4D97-AF65-F5344CB8AC3E}">
        <p14:creationId xmlns:p14="http://schemas.microsoft.com/office/powerpoint/2010/main" val="333549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FC9-3AA4-7B8C-691D-D4EE3F32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122" y="209677"/>
            <a:ext cx="7953756" cy="8784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 Define The Problem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47BB-05A0-BC59-3806-93567B91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340"/>
            <a:ext cx="10515600" cy="2782951"/>
          </a:xfrm>
        </p:spPr>
        <p:txBody>
          <a:bodyPr/>
          <a:lstStyle/>
          <a:p>
            <a:r>
              <a:rPr lang="en-US" dirty="0"/>
              <a:t>How many more iterations will it take to receive a rare reward? (</a:t>
            </a:r>
            <a:r>
              <a:rPr lang="en-US" b="1" dirty="0"/>
              <a:t>Geometric Distribution</a:t>
            </a:r>
            <a:r>
              <a:rPr lang="en-US" dirty="0"/>
              <a:t>)</a:t>
            </a:r>
          </a:p>
          <a:p>
            <a:r>
              <a:rPr lang="en-US" dirty="0"/>
              <a:t>Does the number of iterations affect the average value of the rewards?</a:t>
            </a:r>
          </a:p>
          <a:p>
            <a:r>
              <a:rPr lang="en-US" dirty="0"/>
              <a:t>Can I use Simple Linear Regression to make predictions?</a:t>
            </a:r>
          </a:p>
        </p:txBody>
      </p:sp>
    </p:spTree>
    <p:extLst>
      <p:ext uri="{BB962C8B-B14F-4D97-AF65-F5344CB8AC3E}">
        <p14:creationId xmlns:p14="http://schemas.microsoft.com/office/powerpoint/2010/main" val="249928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5624-BBEA-C5F4-3FAB-3B675ED7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102" y="97197"/>
            <a:ext cx="5983796" cy="1310979"/>
          </a:xfrm>
        </p:spPr>
        <p:txBody>
          <a:bodyPr/>
          <a:lstStyle/>
          <a:p>
            <a:pPr algn="ctr"/>
            <a:r>
              <a:rPr lang="en-US" dirty="0"/>
              <a:t>2. 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C4C0-21DC-AA68-4C4F-1A580E79CF1B}"/>
              </a:ext>
            </a:extLst>
          </p:cNvPr>
          <p:cNvSpPr txBox="1"/>
          <p:nvPr/>
        </p:nvSpPr>
        <p:spPr>
          <a:xfrm>
            <a:off x="1316736" y="1545336"/>
            <a:ext cx="36850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Character log file</a:t>
            </a:r>
          </a:p>
          <a:p>
            <a:pPr marL="342900" indent="-342900">
              <a:buAutoNum type="arabicPeriod"/>
            </a:pPr>
            <a:r>
              <a:rPr lang="en-US" sz="2400" dirty="0"/>
              <a:t>Query OSRS-</a:t>
            </a:r>
            <a:r>
              <a:rPr lang="en-US" sz="2400" dirty="0" err="1"/>
              <a:t>db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Python API</a:t>
            </a:r>
          </a:p>
          <a:p>
            <a:pPr marL="342900" indent="-342900">
              <a:buAutoNum type="arabicPeriod"/>
            </a:pPr>
            <a:r>
              <a:rPr lang="en-US" sz="2400" dirty="0"/>
              <a:t>Extract from local client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5490D-50D2-7284-2678-F4DD8ADA3464}"/>
              </a:ext>
            </a:extLst>
          </p:cNvPr>
          <p:cNvSpPr txBox="1"/>
          <p:nvPr/>
        </p:nvSpPr>
        <p:spPr>
          <a:xfrm>
            <a:off x="6397752" y="1545336"/>
            <a:ext cx="430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Drop Table</a:t>
            </a:r>
          </a:p>
          <a:p>
            <a:pPr marL="342900" indent="-342900">
              <a:buAutoNum type="arabicPeriod"/>
            </a:pPr>
            <a:r>
              <a:rPr lang="en-US" sz="2400" dirty="0"/>
              <a:t>Query OSRS-</a:t>
            </a:r>
            <a:r>
              <a:rPr lang="en-US" sz="2400" dirty="0" err="1"/>
              <a:t>db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Python API</a:t>
            </a:r>
          </a:p>
          <a:p>
            <a:pPr marL="342900" indent="-342900">
              <a:buAutoNum type="arabicPeriod"/>
            </a:pPr>
            <a:r>
              <a:rPr lang="en-US" sz="2400" dirty="0"/>
              <a:t>Web Scrape (Beautiful Soup)</a:t>
            </a:r>
          </a:p>
        </p:txBody>
      </p:sp>
    </p:spTree>
    <p:extLst>
      <p:ext uri="{BB962C8B-B14F-4D97-AF65-F5344CB8AC3E}">
        <p14:creationId xmlns:p14="http://schemas.microsoft.com/office/powerpoint/2010/main" val="188832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F186-D9E9-701E-967C-46ADECC4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552" y="181067"/>
            <a:ext cx="2588896" cy="1326092"/>
          </a:xfrm>
        </p:spPr>
        <p:txBody>
          <a:bodyPr/>
          <a:lstStyle/>
          <a:p>
            <a:r>
              <a:rPr lang="en-US" dirty="0"/>
              <a:t>.log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C128-7AA7-8DD5-61E8-EC1CE6DA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497489"/>
            <a:ext cx="10293096" cy="788266"/>
          </a:xfrm>
        </p:spPr>
        <p:txBody>
          <a:bodyPr/>
          <a:lstStyle/>
          <a:p>
            <a:r>
              <a:rPr lang="en-US" dirty="0"/>
              <a:t>Data is stored using JSON (JavaScript Object Notation)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FDBF9-BB77-8325-274C-8999541B2AA2}"/>
              </a:ext>
            </a:extLst>
          </p:cNvPr>
          <p:cNvSpPr txBox="1"/>
          <p:nvPr/>
        </p:nvSpPr>
        <p:spPr>
          <a:xfrm>
            <a:off x="838200" y="2260954"/>
            <a:ext cx="9852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{"name":"Vorkath","level":732,"killCount":7,"type":"NPC","drops":[{"</a:t>
            </a:r>
            <a:r>
              <a:rPr lang="en-US" dirty="0" err="1"/>
              <a:t>name":"Superior</a:t>
            </a:r>
            <a:r>
              <a:rPr lang="en-US" dirty="0"/>
              <a:t> dragon bones","id":22124,"quantity":1,"price":10141},{"</a:t>
            </a:r>
            <a:r>
              <a:rPr lang="en-US" dirty="0" err="1"/>
              <a:t>name":"Superior</a:t>
            </a:r>
            <a:r>
              <a:rPr lang="en-US" dirty="0"/>
              <a:t> dragon bones","id":22124,"quantity":1,"price":10141},{"</a:t>
            </a:r>
            <a:r>
              <a:rPr lang="en-US" dirty="0" err="1"/>
              <a:t>name":"Blue</a:t>
            </a:r>
            <a:r>
              <a:rPr lang="en-US" dirty="0"/>
              <a:t> dragonhide","id":1751,"quantity":1,"price":1435},{"</a:t>
            </a:r>
            <a:r>
              <a:rPr lang="en-US" dirty="0" err="1"/>
              <a:t>name":"Blue</a:t>
            </a:r>
            <a:r>
              <a:rPr lang="en-US" dirty="0"/>
              <a:t> dragonhide","id":1751,"quantity":1,"price":1435},{"</a:t>
            </a:r>
            <a:r>
              <a:rPr lang="en-US" dirty="0" err="1"/>
              <a:t>name":"Rune</a:t>
            </a:r>
            <a:r>
              <a:rPr lang="en-US" dirty="0"/>
              <a:t> longsword","id":1303,"quantity":1,"price":18395},{"</a:t>
            </a:r>
            <a:r>
              <a:rPr lang="en-US" dirty="0" err="1"/>
              <a:t>name":"Rune</a:t>
            </a:r>
            <a:r>
              <a:rPr lang="en-US" dirty="0"/>
              <a:t> longsword","id":1303,"quantity":1,"price":18395},{"</a:t>
            </a:r>
            <a:r>
              <a:rPr lang="en-US" dirty="0" err="1"/>
              <a:t>name":"Red</a:t>
            </a:r>
            <a:r>
              <a:rPr lang="en-US" dirty="0"/>
              <a:t> dragonhide","id":1750,"quantity":23,"price":1984}],"</a:t>
            </a:r>
            <a:r>
              <a:rPr lang="en-US" dirty="0" err="1"/>
              <a:t>date":"Apr</a:t>
            </a:r>
            <a:r>
              <a:rPr lang="en-US" dirty="0"/>
              <a:t> 22, 2024, 9:50:15 PM"}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AC016-D690-5131-F5EC-BAED344EAE43}"/>
              </a:ext>
            </a:extLst>
          </p:cNvPr>
          <p:cNvSpPr txBox="1"/>
          <p:nvPr/>
        </p:nvSpPr>
        <p:spPr>
          <a:xfrm>
            <a:off x="838200" y="1891622"/>
            <a:ext cx="871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950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D9CF-8CC4-5790-4D07-57950DC2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543" y="0"/>
            <a:ext cx="7725609" cy="1510475"/>
          </a:xfrm>
        </p:spPr>
        <p:txBody>
          <a:bodyPr/>
          <a:lstStyle/>
          <a:p>
            <a:r>
              <a:rPr lang="en-US" dirty="0"/>
              <a:t>3. Clean and Parse (Script)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86660-635E-3CD9-7507-968CAB96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8" y="1060749"/>
            <a:ext cx="5173826" cy="5550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DD3F2-FC97-B6A4-276E-8880573E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95" y="2377441"/>
            <a:ext cx="4143353" cy="199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B54AEA-EA89-34E1-248A-73EE4EEEAA45}"/>
              </a:ext>
            </a:extLst>
          </p:cNvPr>
          <p:cNvSpPr txBox="1"/>
          <p:nvPr/>
        </p:nvSpPr>
        <p:spPr>
          <a:xfrm>
            <a:off x="6784848" y="1510475"/>
            <a:ext cx="4370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Handling Missing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Detect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Imputate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Forward/Backward Fill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2979D-43F9-7EC1-47FA-B89B51980F8E}"/>
              </a:ext>
            </a:extLst>
          </p:cNvPr>
          <p:cNvSpPr txBox="1"/>
          <p:nvPr/>
        </p:nvSpPr>
        <p:spPr>
          <a:xfrm>
            <a:off x="6784848" y="2987803"/>
            <a:ext cx="437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 Consistency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Standardize Data Formats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Correct Data Entry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6CA0E-571D-1D64-3996-6252C6CEF132}"/>
              </a:ext>
            </a:extLst>
          </p:cNvPr>
          <p:cNvSpPr txBox="1"/>
          <p:nvPr/>
        </p:nvSpPr>
        <p:spPr>
          <a:xfrm>
            <a:off x="6784848" y="4188132"/>
            <a:ext cx="43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Data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Encoding Categorical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50DE6-0479-AE0A-F127-0E3E037DDA98}"/>
              </a:ext>
            </a:extLst>
          </p:cNvPr>
          <p:cNvSpPr txBox="1"/>
          <p:nvPr/>
        </p:nvSpPr>
        <p:spPr>
          <a:xfrm>
            <a:off x="6784848" y="4834463"/>
            <a:ext cx="43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New Features</a:t>
            </a:r>
          </a:p>
        </p:txBody>
      </p:sp>
    </p:spTree>
    <p:extLst>
      <p:ext uri="{BB962C8B-B14F-4D97-AF65-F5344CB8AC3E}">
        <p14:creationId xmlns:p14="http://schemas.microsoft.com/office/powerpoint/2010/main" val="75237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24C9-8D0A-233D-5931-690D2904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168" y="82249"/>
            <a:ext cx="7213664" cy="1151816"/>
          </a:xfrm>
        </p:spPr>
        <p:txBody>
          <a:bodyPr/>
          <a:lstStyle/>
          <a:p>
            <a:r>
              <a:rPr lang="en-US" dirty="0"/>
              <a:t>Clean and Parse (Output)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6A00DD-EC98-81BD-AC02-1307CEB2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56" y="2567922"/>
            <a:ext cx="8995687" cy="34143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55E9DD-8597-898C-CE25-BC035F53D0D8}"/>
              </a:ext>
            </a:extLst>
          </p:cNvPr>
          <p:cNvSpPr txBox="1"/>
          <p:nvPr/>
        </p:nvSpPr>
        <p:spPr>
          <a:xfrm>
            <a:off x="3910583" y="1168342"/>
            <a:ext cx="437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  <a:p>
            <a:pPr algn="ctr"/>
            <a:r>
              <a:rPr lang="en-US" dirty="0"/>
              <a:t>This is the complete output of the log file after cleaning and parsed. This is more manageable with high readability. </a:t>
            </a:r>
          </a:p>
        </p:txBody>
      </p:sp>
    </p:spTree>
    <p:extLst>
      <p:ext uri="{BB962C8B-B14F-4D97-AF65-F5344CB8AC3E}">
        <p14:creationId xmlns:p14="http://schemas.microsoft.com/office/powerpoint/2010/main" val="399429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C8F1-150C-D5E8-271C-999E4A57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0" y="0"/>
            <a:ext cx="6484240" cy="1166761"/>
          </a:xfrm>
        </p:spPr>
        <p:txBody>
          <a:bodyPr/>
          <a:lstStyle/>
          <a:p>
            <a:r>
              <a:rPr lang="en-US" dirty="0"/>
              <a:t>Data Cleaning of drops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94D99-6ED4-832D-D8FB-AEE0535F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9" y="1666294"/>
            <a:ext cx="6076745" cy="482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EDFE2-42AF-BA4E-9741-A9111EC5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03" y="3010462"/>
            <a:ext cx="5138630" cy="1534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B39E9-6B13-81B9-F167-DF1C29A5107C}"/>
              </a:ext>
            </a:extLst>
          </p:cNvPr>
          <p:cNvSpPr txBox="1"/>
          <p:nvPr/>
        </p:nvSpPr>
        <p:spPr>
          <a:xfrm>
            <a:off x="8372949" y="2641130"/>
            <a:ext cx="13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24655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0DC7-F588-B333-DA2D-4B898AD2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356" y="148980"/>
            <a:ext cx="3439288" cy="1471931"/>
          </a:xfrm>
        </p:spPr>
        <p:txBody>
          <a:bodyPr/>
          <a:lstStyle/>
          <a:p>
            <a:r>
              <a:rPr lang="en-US" dirty="0"/>
              <a:t>Drop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82E49-64A1-B826-6774-81387417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306240"/>
            <a:ext cx="5121784" cy="5402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73DE5-453E-442B-3870-8707D946B3EE}"/>
              </a:ext>
            </a:extLst>
          </p:cNvPr>
          <p:cNvSpPr txBox="1"/>
          <p:nvPr/>
        </p:nvSpPr>
        <p:spPr>
          <a:xfrm>
            <a:off x="6412994" y="1455611"/>
            <a:ext cx="496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data from the Drop Table was web scraped using Pythons Beautiful Soup Library and then made into a data frame.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2E12D-9568-DAEF-8D76-A4D057693CA2}"/>
              </a:ext>
            </a:extLst>
          </p:cNvPr>
          <p:cNvSpPr txBox="1"/>
          <p:nvPr/>
        </p:nvSpPr>
        <p:spPr>
          <a:xfrm>
            <a:off x="7060386" y="2927542"/>
            <a:ext cx="3798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Why this web scraping?</a:t>
            </a:r>
          </a:p>
          <a:p>
            <a:pPr marL="342900" indent="-342900">
              <a:buAutoNum type="arabicPeriod"/>
            </a:pPr>
            <a:r>
              <a:rPr lang="en-US" dirty="0"/>
              <a:t>Access to large volumes of data</a:t>
            </a:r>
          </a:p>
          <a:p>
            <a:pPr marL="342900" indent="-342900">
              <a:buAutoNum type="arabicPeriod"/>
            </a:pPr>
            <a:r>
              <a:rPr lang="en-US" dirty="0"/>
              <a:t>Reduction is human error</a:t>
            </a:r>
          </a:p>
          <a:p>
            <a:pPr marL="342900" indent="-342900">
              <a:buAutoNum type="arabicPeriod"/>
            </a:pPr>
            <a:r>
              <a:rPr lang="en-US" dirty="0"/>
              <a:t>Automated</a:t>
            </a:r>
          </a:p>
          <a:p>
            <a:pPr marL="342900" indent="-342900">
              <a:buAutoNum type="arabicPeriod"/>
            </a:pPr>
            <a:r>
              <a:rPr lang="en-US" dirty="0"/>
              <a:t>Easily formatted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733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771</TotalTime>
  <Words>605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 Light</vt:lpstr>
      <vt:lpstr>Metropolitan</vt:lpstr>
      <vt:lpstr>Data Science Interview Project</vt:lpstr>
      <vt:lpstr>1. Define The Problem</vt:lpstr>
      <vt:lpstr>1. Define The Problem (Cont.)</vt:lpstr>
      <vt:lpstr>2. Data Collection</vt:lpstr>
      <vt:lpstr>.log File</vt:lpstr>
      <vt:lpstr>3. Clean and Parse (Script)</vt:lpstr>
      <vt:lpstr>Clean and Parse (Output)</vt:lpstr>
      <vt:lpstr>Data Cleaning of drops</vt:lpstr>
      <vt:lpstr>Drop Table</vt:lpstr>
      <vt:lpstr>Data Frame Output</vt:lpstr>
      <vt:lpstr>4. Exploratory Data Analysis (EDA)</vt:lpstr>
      <vt:lpstr>Exploratory Visualization</vt:lpstr>
      <vt:lpstr>Linear Regression (Script)</vt:lpstr>
      <vt:lpstr>Linear Regression (Scatterplot)</vt:lpstr>
      <vt:lpstr>How many more iterations will it take to receive a rare reward?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Interview Project</dc:title>
  <dc:creator>Kidwell, Amber</dc:creator>
  <cp:lastModifiedBy>Kidwell, Amber</cp:lastModifiedBy>
  <cp:revision>1</cp:revision>
  <dcterms:created xsi:type="dcterms:W3CDTF">2024-06-18T00:09:14Z</dcterms:created>
  <dcterms:modified xsi:type="dcterms:W3CDTF">2024-06-18T13:05:06Z</dcterms:modified>
</cp:coreProperties>
</file>