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ileron Bold" charset="1" panose="00000800000000000000"/>
      <p:regular r:id="rId13"/>
    </p:embeddedFont>
    <p:embeddedFont>
      <p:font typeface="Koho" charset="1" panose="00000500000000000000"/>
      <p:regular r:id="rId14"/>
    </p:embeddedFont>
    <p:embeddedFont>
      <p:font typeface="Aileron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63748" y="-1879730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324018" y="587884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16278" y="2387919"/>
            <a:ext cx="14900032" cy="4359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AGENT BASED  RAG CHATBOT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747809" y="-4390904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504389" y="-2940411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47917" y="7622184"/>
            <a:ext cx="8522150" cy="82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2"/>
              </a:lnSpc>
            </a:pPr>
            <a:r>
              <a:rPr lang="en-US" sz="4873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By Vithya Sri R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63748" y="-1879730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324018" y="587884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47809" y="-4390904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04389" y="-2940411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7142" y="3055476"/>
            <a:ext cx="15800309" cy="5451107"/>
          </a:xfrm>
          <a:custGeom>
            <a:avLst/>
            <a:gdLst/>
            <a:ahLst/>
            <a:cxnLst/>
            <a:rect r="r" b="b" t="t" l="l"/>
            <a:pathLst>
              <a:path h="5451107" w="15800309">
                <a:moveTo>
                  <a:pt x="0" y="0"/>
                </a:moveTo>
                <a:lnTo>
                  <a:pt x="15800309" y="0"/>
                </a:lnTo>
                <a:lnTo>
                  <a:pt x="15800309" y="5451107"/>
                </a:lnTo>
                <a:lnTo>
                  <a:pt x="0" y="545110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48880" y="1060089"/>
            <a:ext cx="13790239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</a:pPr>
            <a:r>
              <a:rPr lang="en-US" b="true" sz="515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324018" y="587884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47809" y="-4390904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91346" y="1402572"/>
            <a:ext cx="4669505" cy="8285691"/>
          </a:xfrm>
          <a:custGeom>
            <a:avLst/>
            <a:gdLst/>
            <a:ahLst/>
            <a:cxnLst/>
            <a:rect r="r" b="b" t="t" l="l"/>
            <a:pathLst>
              <a:path h="8285691" w="4669505">
                <a:moveTo>
                  <a:pt x="0" y="0"/>
                </a:moveTo>
                <a:lnTo>
                  <a:pt x="4669505" y="0"/>
                </a:lnTo>
                <a:lnTo>
                  <a:pt x="4669505" y="8285691"/>
                </a:lnTo>
                <a:lnTo>
                  <a:pt x="0" y="82856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344" t="0" r="-4344" b="-237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526996" y="130810"/>
            <a:ext cx="13790239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</a:pPr>
            <a:r>
              <a:rPr lang="en-US" b="true" sz="515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FLOW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324018" y="587884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47809" y="-4390904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3869724" y="1743796"/>
          <a:ext cx="10548551" cy="7172325"/>
        </p:xfrm>
        <a:graphic>
          <a:graphicData uri="http://schemas.openxmlformats.org/drawingml/2006/table">
            <a:tbl>
              <a:tblPr/>
              <a:tblGrid>
                <a:gridCol w="4581856"/>
                <a:gridCol w="5966696"/>
              </a:tblGrid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TECHNOLOGY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Document  Embedding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sentence-transformers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Vector Store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FAISS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Language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google/flan-t5-base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Frontend / 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Streamlit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Document Parsing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PyMuPDF, pdfplumber, Markdown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Programming Language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Python 3.x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2044365" y="276499"/>
            <a:ext cx="13790239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0"/>
              </a:lnSpc>
            </a:pPr>
            <a:r>
              <a:rPr lang="en-US" b="true" sz="515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TECH STACK USED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183823" y="5693493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88004" y="-457625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43175" y="340871"/>
            <a:ext cx="12063144" cy="140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10"/>
              </a:lnSpc>
            </a:pPr>
            <a:r>
              <a:rPr lang="en-US" b="true" sz="815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CHALLENGES FACED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36622" y="2465808"/>
            <a:ext cx="11941802" cy="134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6258" indent="-418129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Embedding large documents was solved by chucking into smaller segments (1000 characters)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36622" y="4311383"/>
            <a:ext cx="10276974" cy="134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6258" indent="-418129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Managing vector store for multi-format documents and enhancing cosine similarity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36622" y="6318025"/>
            <a:ext cx="10276974" cy="134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6258" indent="-418129" lvl="1">
              <a:lnSpc>
                <a:spcPts val="5422"/>
              </a:lnSpc>
              <a:buFont typeface="Arial"/>
              <a:buChar char="•"/>
            </a:pPr>
            <a:r>
              <a:rPr lang="en-US" sz="3873">
                <a:solidFill>
                  <a:srgbClr val="000000"/>
                </a:solidFill>
                <a:latin typeface="Koho"/>
                <a:ea typeface="Koho"/>
                <a:cs typeface="Koho"/>
                <a:sym typeface="Koho"/>
              </a:rPr>
              <a:t>Real-time chat management(history,chat session) in streamlit UI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324018" y="587884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47809" y="-4390904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1275410"/>
            <a:ext cx="18253722" cy="9011590"/>
          </a:xfrm>
          <a:custGeom>
            <a:avLst/>
            <a:gdLst/>
            <a:ahLst/>
            <a:cxnLst/>
            <a:rect r="r" b="b" t="t" l="l"/>
            <a:pathLst>
              <a:path h="9011590" w="18253722">
                <a:moveTo>
                  <a:pt x="0" y="0"/>
                </a:moveTo>
                <a:lnTo>
                  <a:pt x="18253722" y="0"/>
                </a:lnTo>
                <a:lnTo>
                  <a:pt x="18253722" y="9011590"/>
                </a:lnTo>
                <a:lnTo>
                  <a:pt x="0" y="9011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931" r="0" b="-393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20194" y="-161925"/>
            <a:ext cx="8493297" cy="1402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10"/>
              </a:lnSpc>
            </a:pPr>
            <a:r>
              <a:rPr lang="en-US" b="true" sz="815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RESULT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00491" y="7137907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5" y="0"/>
                </a:lnTo>
                <a:lnTo>
                  <a:pt x="8385425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95287" y="-4797584"/>
            <a:ext cx="8385425" cy="7519424"/>
          </a:xfrm>
          <a:custGeom>
            <a:avLst/>
            <a:gdLst/>
            <a:ahLst/>
            <a:cxnLst/>
            <a:rect r="r" b="b" t="t" l="l"/>
            <a:pathLst>
              <a:path h="7519424" w="8385425">
                <a:moveTo>
                  <a:pt x="0" y="0"/>
                </a:moveTo>
                <a:lnTo>
                  <a:pt x="8385426" y="0"/>
                </a:lnTo>
                <a:lnTo>
                  <a:pt x="8385426" y="7519424"/>
                </a:lnTo>
                <a:lnTo>
                  <a:pt x="0" y="7519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39449">
            <a:off x="12609182" y="6907545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39449">
            <a:off x="-2725325" y="-3362204"/>
            <a:ext cx="8105660" cy="6172200"/>
          </a:xfrm>
          <a:custGeom>
            <a:avLst/>
            <a:gdLst/>
            <a:ahLst/>
            <a:cxnLst/>
            <a:rect r="r" b="b" t="t" l="l"/>
            <a:pathLst>
              <a:path h="6172200" w="8105660">
                <a:moveTo>
                  <a:pt x="8105660" y="0"/>
                </a:moveTo>
                <a:lnTo>
                  <a:pt x="0" y="0"/>
                </a:lnTo>
                <a:lnTo>
                  <a:pt x="0" y="6172200"/>
                </a:lnTo>
                <a:lnTo>
                  <a:pt x="8105660" y="6172200"/>
                </a:lnTo>
                <a:lnTo>
                  <a:pt x="810566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34754" y="8840219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40" y="0"/>
                </a:lnTo>
                <a:lnTo>
                  <a:pt x="61315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63748" y="-1879730"/>
            <a:ext cx="6131540" cy="4114800"/>
          </a:xfrm>
          <a:custGeom>
            <a:avLst/>
            <a:gdLst/>
            <a:ahLst/>
            <a:cxnLst/>
            <a:rect r="r" b="b" t="t" l="l"/>
            <a:pathLst>
              <a:path h="4114800" w="6131540">
                <a:moveTo>
                  <a:pt x="0" y="0"/>
                </a:moveTo>
                <a:lnTo>
                  <a:pt x="6131539" y="0"/>
                </a:lnTo>
                <a:lnTo>
                  <a:pt x="61315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324018" y="5878845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47809" y="-4390904"/>
            <a:ext cx="7828407" cy="8229600"/>
          </a:xfrm>
          <a:custGeom>
            <a:avLst/>
            <a:gdLst/>
            <a:ahLst/>
            <a:cxnLst/>
            <a:rect r="r" b="b" t="t" l="l"/>
            <a:pathLst>
              <a:path h="8229600" w="7828407">
                <a:moveTo>
                  <a:pt x="0" y="0"/>
                </a:moveTo>
                <a:lnTo>
                  <a:pt x="7828407" y="0"/>
                </a:lnTo>
                <a:lnTo>
                  <a:pt x="782840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04389" y="-2940411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13595" y="8229600"/>
            <a:ext cx="5287710" cy="4114800"/>
          </a:xfrm>
          <a:custGeom>
            <a:avLst/>
            <a:gdLst/>
            <a:ahLst/>
            <a:cxnLst/>
            <a:rect r="r" b="b" t="t" l="l"/>
            <a:pathLst>
              <a:path h="4114800" w="5287710">
                <a:moveTo>
                  <a:pt x="0" y="0"/>
                </a:moveTo>
                <a:lnTo>
                  <a:pt x="5287711" y="0"/>
                </a:lnTo>
                <a:lnTo>
                  <a:pt x="52877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34754" y="3954369"/>
            <a:ext cx="13018493" cy="214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DAGt-0NemKU</dc:identifier>
  <dcterms:modified xsi:type="dcterms:W3CDTF">2011-08-01T06:04:30Z</dcterms:modified>
  <cp:revision>1</cp:revision>
  <dc:title>AGENt based RAG - CHATBOT</dc:title>
</cp:coreProperties>
</file>