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F335F-4183-45B1-9900-AD51E1782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1112EB-CFDE-4181-9C4D-E1F7323C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A932E-DF12-4057-8C12-D1BE136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B50F3-BF9C-4D43-B76F-757488F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0ED5F-D7D8-4722-B9FC-29EA155A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D4313-8F6B-4315-93D6-6F8852A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071BC-CAE7-48B6-B9CA-7AAAB065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6FB23-4D45-4DD2-8E2C-2B377823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DA4FF-7F66-4289-AA2C-76178C30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2CD93-62A6-4430-831A-D821FB8C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ADEBFC-A3C9-426B-859A-0D961EE33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01D4DF-4375-48DE-90D5-24EDE9FC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AF3C4-9BE6-439D-A063-A43B712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D3C42-30F7-4682-B512-511A6838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5E057-7247-4371-A14A-96CA86C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436A-ECC2-4C9B-9731-E51F9F1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F0B94-B25E-49C2-BB0E-21FF18EE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496E6-E98F-4037-9E8D-9636D190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522BA2-4B1D-46BA-876D-C0FB4DAE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7FED0-99B8-4E14-BE5A-AF3418C6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EED7B-77AE-4E9E-B664-CC3929B4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194656-154A-45AC-B873-647AB5B5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0328D-48CE-4CF8-9BEA-6B5F091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DD157-2621-481C-83DF-6D0CB9A4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23DB3-59C0-41CF-AA2C-0C32194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A2F0D-683D-49F5-A79B-8A176FC1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C03BB-53A5-4CC0-90F6-BE3B3DEE4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3AD55-6A14-4B8A-97E0-0617B170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713523-8C03-4C8D-9A7D-1764BF8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025D05-81CA-4D17-9720-DDD1284B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352F6-0587-4936-BEB5-CDA6746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1222F-4746-40BB-A8C1-65F841D4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3661B8-CD40-4696-BD90-FF51A2B4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81EB7-DCF9-41F9-A5EE-297E3319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E03F71-B6D2-40D3-9E4F-E5F5EA3A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3310A2-E425-438F-9759-446D15223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07472D-339C-4028-B00F-91B1E51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B8268-7CFF-4370-AB63-9959045D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FA6E66-F6A8-4BFF-ACB0-F989BB40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43F5-6F5C-46AB-96C4-3AA1DE40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434238-1E79-4CEE-9025-EFA047E2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44F6FA-D668-4BE6-9EC1-4013D319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6BA60-2984-4597-84B2-CD9C770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9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BCF7CF-F428-4AB7-BEF1-B764ECF4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658027-822B-4A34-8152-EEA3880A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EB120E-54A9-4231-A381-229C2CBE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E1DD7-9B44-4D6E-91DE-D766CA4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C1E6C0-6D8B-4964-AEF3-9DE76CF2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DFF814-F933-4618-BD30-1CB63C904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8F602B-D91D-4139-93B8-70D845EC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86766A-FFD5-4B15-9CA9-8F58428C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E0E76-F12E-48C5-A4C3-96E03A22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8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276AB-BB92-4BAC-87E7-474A3F3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B4F29D-D6D2-4544-B95A-081433D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DEA7D1-AD16-4D17-B9AB-F22B51F7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B936E1-ECC8-4992-89FB-2C1FE6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1D0A1E-A2BD-4E00-85B9-D5AD1528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F8220-219A-4456-B254-E614D41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2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039B4-6825-4FF1-9E79-AC3BE631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2CC0C5-EDFF-4BDC-AC04-A3C44619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EA91A-2B1C-41A2-A591-D300629BC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EBA4-9A50-423F-89C7-0FD06652A1EB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5305F-ECA3-42A8-A60C-297571DD1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ACB9F-1D8E-4A85-A6CC-67FA5D290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BB63-CB66-496C-95A4-D1E48797E6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E8292-A5DF-4556-A1EE-B9F2AE75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ru-RU" sz="4400" b="1" dirty="0"/>
              <a:t>ИССЛЕДОВАНИЕ ПУБЛИКАЦИОННОЙ АКТИВНОСТИ </a:t>
            </a:r>
            <a:br>
              <a:rPr lang="ru-RU" sz="4400" b="1" dirty="0"/>
            </a:br>
            <a:r>
              <a:rPr lang="ru-RU" sz="4400" b="1" dirty="0"/>
              <a:t>ОРГАНИЗАЦИИ И ОТДЕЛЬНЫХ УЧЕНЫХ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DDF01-0653-402E-B565-F7484332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97" y="5684106"/>
            <a:ext cx="9144000" cy="1087395"/>
          </a:xfrm>
        </p:spPr>
        <p:txBody>
          <a:bodyPr/>
          <a:lstStyle/>
          <a:p>
            <a:pPr algn="r"/>
            <a:r>
              <a:rPr lang="ru-RU" dirty="0"/>
              <a:t>Подготовил студент группы ДПИ-15</a:t>
            </a:r>
          </a:p>
          <a:p>
            <a:pPr algn="r"/>
            <a:r>
              <a:rPr lang="ru-RU" dirty="0"/>
              <a:t>Мартынов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313493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8A747B-28F8-43A3-A38F-4CAF9F6C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AC7101-78D7-405F-BE93-5FE5AF9432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90" y="1634782"/>
            <a:ext cx="6230620" cy="498475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43EB7B-875E-4709-8932-E1BC0EDF786B}"/>
              </a:ext>
            </a:extLst>
          </p:cNvPr>
          <p:cNvSpPr/>
          <p:nvPr/>
        </p:nvSpPr>
        <p:spPr>
          <a:xfrm>
            <a:off x="2786449" y="6434866"/>
            <a:ext cx="7012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распределения публикаций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КазАТК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 областям знаний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40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88F18B6-A4D7-498E-A779-DCC6197C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705FC-E23E-43CC-ADE7-2E688C016D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6" y="2522852"/>
            <a:ext cx="5021590" cy="3105651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548540-9966-43D8-AF0A-E7B1A9CFD5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295" y="2519063"/>
            <a:ext cx="5259413" cy="31075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823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265E1F-4283-40A1-B040-0853782E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02960-91CA-43D5-A914-777E21F338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41" y="2005767"/>
            <a:ext cx="4879503" cy="4311589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167BF7-DE5F-42BC-862E-3B9918DA2D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58" y="1766997"/>
            <a:ext cx="4289550" cy="4756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040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FC5301-5887-42B5-9AB5-3F370061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BB0507-7F37-4B2B-A557-7682296E48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2" y="2570205"/>
            <a:ext cx="5160389" cy="3582207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A954F6-8495-448F-8BFE-49A845C558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555" y="2574453"/>
            <a:ext cx="5910683" cy="3577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710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8787DC-F533-4F3E-8777-D2BBEBE8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2FD0D-6DBE-4378-A851-4624F6EC9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66" y="2185094"/>
            <a:ext cx="5309286" cy="3986506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92A8B-716B-461E-B982-6DC20AC414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6" y="2183800"/>
            <a:ext cx="6069965" cy="398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78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E6FAB-A379-45EF-9692-19CBB1A8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7C327B-33F7-4EA1-8E7F-C6E72C8E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2099"/>
          </a:xfrm>
        </p:spPr>
        <p:txBody>
          <a:bodyPr/>
          <a:lstStyle/>
          <a:p>
            <a:r>
              <a:rPr lang="ru-RU" dirty="0"/>
              <a:t>Проанализировать публикационную активность предложенных, согласно варианту, организаций и отдельных ученых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EE7870-FCAD-4481-A6C3-12E4732F6D17}"/>
              </a:ext>
            </a:extLst>
          </p:cNvPr>
          <p:cNvSpPr txBox="1">
            <a:spLocks/>
          </p:cNvSpPr>
          <p:nvPr/>
        </p:nvSpPr>
        <p:spPr>
          <a:xfrm>
            <a:off x="838200" y="2667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 исследования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0E90B95-94EA-4E6D-A349-F389C941FBB4}"/>
              </a:ext>
            </a:extLst>
          </p:cNvPr>
          <p:cNvSpPr txBox="1">
            <a:spLocks/>
          </p:cNvSpPr>
          <p:nvPr/>
        </p:nvSpPr>
        <p:spPr>
          <a:xfrm>
            <a:off x="838200" y="3718397"/>
            <a:ext cx="10515600" cy="2774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Провести анализ публикационной активности Национального исследовательского Томского Государственного Университета (ТГУ) и Казахской академии транспорта и коммуникаций имени М. </a:t>
            </a:r>
            <a:r>
              <a:rPr lang="ru-RU" dirty="0" err="1"/>
              <a:t>Тынышпаева</a:t>
            </a:r>
            <a:r>
              <a:rPr lang="ru-RU" dirty="0"/>
              <a:t> (</a:t>
            </a:r>
            <a:r>
              <a:rPr lang="ru-RU" dirty="0" err="1"/>
              <a:t>КазАТК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Провести анализ перечня ученых для каждого университета;</a:t>
            </a:r>
          </a:p>
          <a:p>
            <a:pPr lvl="0"/>
            <a:r>
              <a:rPr lang="ru-RU" dirty="0"/>
              <a:t>Выбрать одного ученого из каждого университета и рассчитать индекс </a:t>
            </a:r>
            <a:r>
              <a:rPr lang="ru-RU" dirty="0" err="1"/>
              <a:t>Хирша</a:t>
            </a:r>
            <a:r>
              <a:rPr lang="ru-RU" dirty="0"/>
              <a:t> для дальнейшего анализа;</a:t>
            </a:r>
          </a:p>
          <a:p>
            <a:pPr lvl="0"/>
            <a:r>
              <a:rPr lang="ru-RU" dirty="0"/>
              <a:t>Провести анализ каталога журналов;</a:t>
            </a:r>
          </a:p>
          <a:p>
            <a:pPr lvl="0"/>
            <a:r>
              <a:rPr lang="ru-RU" dirty="0"/>
              <a:t>Выбрать один журнал и рассчитать его двухлетний </a:t>
            </a:r>
            <a:r>
              <a:rPr lang="ru-RU" dirty="0" err="1"/>
              <a:t>импакт</a:t>
            </a:r>
            <a:r>
              <a:rPr lang="ru-RU" dirty="0"/>
              <a:t>-фактор.</a:t>
            </a:r>
          </a:p>
        </p:txBody>
      </p:sp>
    </p:spTree>
    <p:extLst>
      <p:ext uri="{BB962C8B-B14F-4D97-AF65-F5344CB8AC3E}">
        <p14:creationId xmlns:p14="http://schemas.microsoft.com/office/powerpoint/2010/main" val="246360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B8EDC-FFB9-4882-8567-D88680AF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A0F9F9-8DB1-41F8-A279-F06443C754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7" y="1943051"/>
            <a:ext cx="4931152" cy="3829191"/>
          </a:xfrm>
          <a:prstGeom prst="rect">
            <a:avLst/>
          </a:prstGeom>
          <a:noFill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3C11CC4-AFFE-4E87-B4C3-AB874821F259}"/>
              </a:ext>
            </a:extLst>
          </p:cNvPr>
          <p:cNvSpPr/>
          <p:nvPr/>
        </p:nvSpPr>
        <p:spPr>
          <a:xfrm>
            <a:off x="997359" y="5956642"/>
            <a:ext cx="391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публикаций ТГУ по годам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258F26-98B9-4AAC-B64A-E293CB6142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30" y="1786731"/>
            <a:ext cx="4775457" cy="4141830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F04A3C-1C00-4DEA-9D21-A08DD03067D0}"/>
              </a:ext>
            </a:extLst>
          </p:cNvPr>
          <p:cNvSpPr/>
          <p:nvPr/>
        </p:nvSpPr>
        <p:spPr>
          <a:xfrm>
            <a:off x="7062540" y="5956642"/>
            <a:ext cx="402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цитирований ТГУ по годам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34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B60BA1-C6C3-449D-8488-1E65C3E5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35A3FA-9B6E-4551-A28D-DA7FB6058FF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06" y="1405496"/>
            <a:ext cx="5871387" cy="524244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E5347E-F5D9-4D56-9B5F-B38F5CD9D911}"/>
              </a:ext>
            </a:extLst>
          </p:cNvPr>
          <p:cNvSpPr/>
          <p:nvPr/>
        </p:nvSpPr>
        <p:spPr>
          <a:xfrm>
            <a:off x="3071920" y="6123543"/>
            <a:ext cx="595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распределения статей ТГУ по областям знаний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2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A03A9B3-3C18-4057-A293-5D331B71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C1FFC8-B1E8-48F9-B18A-24E29F993B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42" y="1561113"/>
            <a:ext cx="7672516" cy="4997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48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503184-E346-43BE-B046-5B08C8AB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95451-28E1-425A-9B41-B51BC4D536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8" y="1705250"/>
            <a:ext cx="5091114" cy="4787625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AA9789-C3A0-4107-87E1-43EBAA8ECE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5250"/>
            <a:ext cx="5480917" cy="4787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41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3F4A65-5536-4824-B978-917D8035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EBE7F-C4B4-4966-ABAA-3F622F7087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6633"/>
            <a:ext cx="4182983" cy="5222918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60BB90-02D1-4928-A0F8-3E07BC2402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32" y="1476633"/>
            <a:ext cx="4573168" cy="5222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266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6835AE-0EDC-4278-9ABA-1133DAA9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Национальный исследовательский Томский Государственный Университет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8D6B03-2F8C-4246-BF1A-AA555049E7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4" y="1690688"/>
            <a:ext cx="3510041" cy="4973595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5318FB-5C60-41FD-A26A-4ED8AB224FA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94" y="1933640"/>
            <a:ext cx="6997488" cy="4487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29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D65106-B216-48BF-8E12-46A23D24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Казахская академия транспорта и коммуникаций имени М. </a:t>
            </a:r>
            <a:r>
              <a:rPr lang="ru-RU" b="1" dirty="0" err="1"/>
              <a:t>Тынышпаева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35E94-E7D8-4C9F-A662-76FCE205B8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439"/>
            <a:ext cx="4567881" cy="3416042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06C663-70E2-48B1-AF1E-748EAE75C75B}"/>
              </a:ext>
            </a:extLst>
          </p:cNvPr>
          <p:cNvSpPr/>
          <p:nvPr/>
        </p:nvSpPr>
        <p:spPr>
          <a:xfrm>
            <a:off x="992326" y="5808361"/>
            <a:ext cx="425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публикаций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КазАТК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по годам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FEB65E-8A52-4AAE-ADA8-0ED28A698C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921" y="2271439"/>
            <a:ext cx="4137093" cy="3416042"/>
          </a:xfrm>
          <a:prstGeom prst="rect">
            <a:avLst/>
          </a:prstGeom>
          <a:noFill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6FCC31-8900-4F4C-85E3-7F4FB7AF4E14}"/>
              </a:ext>
            </a:extLst>
          </p:cNvPr>
          <p:cNvSpPr/>
          <p:nvPr/>
        </p:nvSpPr>
        <p:spPr>
          <a:xfrm>
            <a:off x="5827997" y="5687481"/>
            <a:ext cx="605293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цитирований публикаций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КазАТК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годам</a:t>
            </a:r>
          </a:p>
        </p:txBody>
      </p:sp>
    </p:spTree>
    <p:extLst>
      <p:ext uri="{BB962C8B-B14F-4D97-AF65-F5344CB8AC3E}">
        <p14:creationId xmlns:p14="http://schemas.microsoft.com/office/powerpoint/2010/main" val="2152458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ИССЛЕДОВАНИЕ ПУБЛИКАЦИОННОЙ АКТИВНОСТИ  ОРГАНИЗАЦИИ И ОТДЕЛЬНЫХ УЧЕНЫХ</vt:lpstr>
      <vt:lpstr>Цель исследования</vt:lpstr>
      <vt:lpstr>Национальный исследовательский Томский Государственный Университет </vt:lpstr>
      <vt:lpstr>Национальный исследовательский Томский Государственный Университет </vt:lpstr>
      <vt:lpstr>Национальный исследовательский Томский Государственный Университет </vt:lpstr>
      <vt:lpstr>Национальный исследовательский Томский Государственный Университет </vt:lpstr>
      <vt:lpstr>Национальный исследовательский Томский Государственный Университет </vt:lpstr>
      <vt:lpstr>Национальный исследовательский Томский Государственный Университет </vt:lpstr>
      <vt:lpstr>Казахская академия транспорта и коммуникаций имени М. Тынышпаева</vt:lpstr>
      <vt:lpstr>Казахская академия транспорта и коммуникаций имени М. Тынышпаева</vt:lpstr>
      <vt:lpstr>Казахская академия транспорта и коммуникаций имени М. Тынышпаева</vt:lpstr>
      <vt:lpstr>Казахская академия транспорта и коммуникаций имени М. Тынышпаева</vt:lpstr>
      <vt:lpstr>Казахская академия транспорта и коммуникаций имени М. Тынышпаева</vt:lpstr>
      <vt:lpstr>Казахская академия транспорта и коммуникаций имени М. Тынышпаева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ПУБЛИКАЦИОННОЙ АКТИВНОСТИ  ОРГАНИЗАЦИИ И ОТДЕЛЬНЫХ УЧЕНЫХ</dc:title>
  <dc:creator>Viktor Martynov</dc:creator>
  <cp:lastModifiedBy>Viktor Martynov</cp:lastModifiedBy>
  <cp:revision>9</cp:revision>
  <dcterms:created xsi:type="dcterms:W3CDTF">2024-10-19T13:32:01Z</dcterms:created>
  <dcterms:modified xsi:type="dcterms:W3CDTF">2024-10-19T13:44:34Z</dcterms:modified>
</cp:coreProperties>
</file>