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83F677A-2BF7-4BCB-B6D0-B2E381C5322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F335F-4183-45B1-9900-AD51E1782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1112EB-CFDE-4181-9C4D-E1F7323C4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A932E-DF12-4057-8C12-D1BE136D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6B50F3-BF9C-4D43-B76F-757488F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40ED5F-D7D8-4722-B9FC-29EA155A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8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D4313-8F6B-4315-93D6-6F8852A5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1071BC-CAE7-48B6-B9CA-7AAAB065A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86FB23-4D45-4DD2-8E2C-2B377823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DA4FF-7F66-4289-AA2C-76178C30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2CD93-62A6-4430-831A-D821FB8C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6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ADEBFC-A3C9-426B-859A-0D961EE33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01D4DF-4375-48DE-90D5-24EDE9FCC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AF3C4-9BE6-439D-A063-A43B712B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D3C42-30F7-4682-B512-511A6838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5E057-7247-4371-A14A-96CA86C2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B436A-ECC2-4C9B-9731-E51F9F15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F0B94-B25E-49C2-BB0E-21FF18EE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9496E6-E98F-4037-9E8D-9636D190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522BA2-4B1D-46BA-876D-C0FB4DAE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7FED0-99B8-4E14-BE5A-AF3418C6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5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EED7B-77AE-4E9E-B664-CC3929B4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194656-154A-45AC-B873-647AB5B52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0328D-48CE-4CF8-9BEA-6B5F091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3DD157-2621-481C-83DF-6D0CB9A4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23DB3-59C0-41CF-AA2C-0C32194D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3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A2F0D-683D-49F5-A79B-8A176FC1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C03BB-53A5-4CC0-90F6-BE3B3DEE4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73AD55-6A14-4B8A-97E0-0617B170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713523-8C03-4C8D-9A7D-1764BF83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025D05-81CA-4D17-9720-DDD1284B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352F6-0587-4936-BEB5-CDA6746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2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1222F-4746-40BB-A8C1-65F841D4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3661B8-CD40-4696-BD90-FF51A2B4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781EB7-DCF9-41F9-A5EE-297E3319B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E03F71-B6D2-40D3-9E4F-E5F5EA3A1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3310A2-E425-438F-9759-446D15223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07472D-339C-4028-B00F-91B1E517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AB8268-7CFF-4370-AB63-9959045D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FA6E66-F6A8-4BFF-ACB0-F989BB40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33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843F5-6F5C-46AB-96C4-3AA1DE40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434238-1E79-4CEE-9025-EFA047E2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44F6FA-D668-4BE6-9EC1-4013D319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26BA60-2984-4597-84B2-CD9C770F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09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BCF7CF-F428-4AB7-BEF1-B764ECF4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658027-822B-4A34-8152-EEA3880A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EB120E-54A9-4231-A381-229C2CBE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17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E1DD7-9B44-4D6E-91DE-D766CA4B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C1E6C0-6D8B-4964-AEF3-9DE76CF2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DFF814-F933-4618-BD30-1CB63C904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8F602B-D91D-4139-93B8-70D845EC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86766A-FFD5-4B15-9CA9-8F58428C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BE0E76-F12E-48C5-A4C3-96E03A22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8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276AB-BB92-4BAC-87E7-474A3F3A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B4F29D-D6D2-4544-B95A-081433D4B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DEA7D1-AD16-4D17-B9AB-F22B51F7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B936E1-ECC8-4992-89FB-2C1FE6C5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1D0A1E-A2BD-4E00-85B9-D5AD1528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F8220-219A-4456-B254-E614D411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52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039B4-6825-4FF1-9E79-AC3BE631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2CC0C5-EDFF-4BDC-AC04-A3C44619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3EA91A-2B1C-41A2-A591-D300629BC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6EBA4-9A50-423F-89C7-0FD06652A1EB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5305F-ECA3-42A8-A60C-297571DD1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ACB9F-1D8E-4A85-A6CC-67FA5D290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4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E8292-A5DF-4556-A1EE-B9F2AE752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610022"/>
          </a:xfrm>
        </p:spPr>
        <p:txBody>
          <a:bodyPr>
            <a:noAutofit/>
          </a:bodyPr>
          <a:lstStyle/>
          <a:p>
            <a:r>
              <a:rPr lang="ru-RU" sz="4000" b="1" dirty="0"/>
              <a:t>ИССЛЕДОВАНИЕ ОТКРЫТЫХ МЕЖДУНАРОБНЫХ ОНЛАЙН РЕСУРСОВ ДЛЯ АНАЛИЗА РЕЗУЛЬТАТОВ НАУЧНОЙ И ОБРАЗОВАТЕЛЬНОЙ ДЕЯТЕЛЬНОСТИ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8DDF01-0653-402E-B565-F74843324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2097" y="5684106"/>
            <a:ext cx="9144000" cy="1087395"/>
          </a:xfrm>
        </p:spPr>
        <p:txBody>
          <a:bodyPr/>
          <a:lstStyle/>
          <a:p>
            <a:pPr algn="r"/>
            <a:r>
              <a:rPr lang="ru-RU" dirty="0"/>
              <a:t>Подготовил студент группы ДПИ-15</a:t>
            </a:r>
          </a:p>
          <a:p>
            <a:pPr algn="r"/>
            <a:r>
              <a:rPr lang="ru-RU" dirty="0"/>
              <a:t>Мартынов Виктор</a:t>
            </a:r>
          </a:p>
        </p:txBody>
      </p:sp>
    </p:spTree>
    <p:extLst>
      <p:ext uri="{BB962C8B-B14F-4D97-AF65-F5344CB8AC3E}">
        <p14:creationId xmlns:p14="http://schemas.microsoft.com/office/powerpoint/2010/main" val="313493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977A1-3B91-4391-985B-254D11C7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9508" cy="1325563"/>
          </a:xfrm>
        </p:spPr>
        <p:txBody>
          <a:bodyPr/>
          <a:lstStyle/>
          <a:p>
            <a:r>
              <a:rPr lang="ru-RU" dirty="0"/>
              <a:t>Уточненная пузырьковая диаграмма России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44FE0D8-5F2B-4D40-B640-76285A744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782" y="1825625"/>
            <a:ext cx="89764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E7F4C-703A-47C8-B41F-1B5CD250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Портал </a:t>
            </a:r>
            <a:r>
              <a:rPr lang="ru-RU" dirty="0" err="1"/>
              <a:t>SCImago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3ADF2A-0016-4026-A2CC-C002282472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2121" y="1792245"/>
            <a:ext cx="8387758" cy="43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6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F5D78-2A9F-4682-A29F-CD3C8A85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поиска по </a:t>
            </a:r>
            <a:r>
              <a:rPr lang="en-US" dirty="0"/>
              <a:t>SJR </a:t>
            </a:r>
            <a:r>
              <a:rPr lang="ru-RU" dirty="0"/>
              <a:t>метрике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856FE5-11DC-4BE6-AF43-D1139E0F9C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946" y="1962192"/>
            <a:ext cx="8109095" cy="405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9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768BA-6AA6-41C8-A28D-A152C883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 журнала </a:t>
            </a:r>
            <a:r>
              <a:rPr lang="en-US" dirty="0"/>
              <a:t>«International Journal of Computer Vision»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2136BE-EEA9-4BC7-BB55-26384C023F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5247" y="1878200"/>
            <a:ext cx="8641505" cy="6611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78C48D-B262-45E0-9D76-FC594B140951}"/>
              </a:ext>
            </a:extLst>
          </p:cNvPr>
          <p:cNvPicPr/>
          <p:nvPr/>
        </p:nvPicPr>
        <p:blipFill rotWithShape="1">
          <a:blip r:embed="rId3"/>
          <a:srcRect b="39076"/>
          <a:stretch/>
        </p:blipFill>
        <p:spPr>
          <a:xfrm>
            <a:off x="1775247" y="2703823"/>
            <a:ext cx="8181177" cy="37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1F02F-33BF-43F2-9E5C-B148D61E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цитирования и </a:t>
            </a:r>
            <a:r>
              <a:rPr lang="ru-RU" dirty="0" err="1"/>
              <a:t>самоцитирования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0E8064-CDF2-4C26-88E4-1C1A121A03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43892" y="1883374"/>
            <a:ext cx="7304216" cy="44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0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B32F4-C866-4AF2-B0EF-C428DC8B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«</a:t>
            </a:r>
            <a:r>
              <a:rPr lang="en-US" dirty="0"/>
              <a:t>Country Rankings</a:t>
            </a:r>
            <a:r>
              <a:rPr lang="ru-RU" dirty="0"/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6E7F4-DD8A-46D4-AD6F-3217BE738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8499" y="1906690"/>
            <a:ext cx="7303211" cy="44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7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35A98-918B-4007-9EA6-F80406CB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Пузырьковая диаграмма Китая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0D719-734A-4E8D-90C7-104CFEBB57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4530" y="1887417"/>
            <a:ext cx="8904048" cy="430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2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E7DA9-EE5B-4074-9512-BDF0ACC0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Уточненная пузырьковая диаграмма Китая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8719D1-C966-4E52-811B-2F8074342A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2699" y="1850166"/>
            <a:ext cx="8823729" cy="45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1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29804-D70D-4149-B9EB-6804EC18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Пузырьковая диаграмма России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2B18575-6E2E-4495-96A1-4F178D8574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554" y="1825625"/>
            <a:ext cx="88848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012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ИССЛЕДОВАНИЕ ОТКРЫТЫХ МЕЖДУНАРОБНЫХ ОНЛАЙН РЕСУРСОВ ДЛЯ АНАЛИЗА РЕЗУЛЬТАТОВ НАУЧНОЙ И ОБРАЗОВАТЕЛЬНОЙ ДЕЯТЕЛЬНОСТИ</vt:lpstr>
      <vt:lpstr>Портал SCImago</vt:lpstr>
      <vt:lpstr>Результаты поиска по SJR метрике</vt:lpstr>
      <vt:lpstr>Общие сведения журнала «International Journal of Computer Vision»</vt:lpstr>
      <vt:lpstr>Статистика цитирования и самоцитирования</vt:lpstr>
      <vt:lpstr>Раздел «Country Rankings»</vt:lpstr>
      <vt:lpstr>Пузырьковая диаграмма Китая</vt:lpstr>
      <vt:lpstr>Уточненная пузырьковая диаграмма Китая</vt:lpstr>
      <vt:lpstr>Пузырьковая диаграмма России</vt:lpstr>
      <vt:lpstr>Уточненная пузырьковая диаграмма России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ПУБЛИКАЦИОННОЙ АКТИВНОСТИ  ОРГАНИЗАЦИИ И ОТДЕЛЬНЫХ УЧЕНЫХ</dc:title>
  <dc:creator>Viktor Martynov</dc:creator>
  <cp:lastModifiedBy>Viktor Martynov</cp:lastModifiedBy>
  <cp:revision>10</cp:revision>
  <dcterms:created xsi:type="dcterms:W3CDTF">2024-10-19T13:32:01Z</dcterms:created>
  <dcterms:modified xsi:type="dcterms:W3CDTF">2024-11-10T09:40:33Z</dcterms:modified>
</cp:coreProperties>
</file>