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7" autoAdjust="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286DF-5880-401A-9487-7E33519CA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ACF4A6-E320-4E72-88C4-FC44B019D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622403-25D2-4EF4-BD64-E04F1353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A803-ED9E-4085-A4ED-C47AC1EC3F55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0F702F-8EE6-44DE-B0E0-8F3F5C3E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25D612-6B21-4A53-9C0E-5B588E60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F1A-2691-43D2-8A8B-5EE844320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0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6BF75-91B5-4328-9555-DC51D13A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1953A6-EBDB-43A6-BE5C-67B4FA38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12626D-2A42-45E2-B6FD-B9C0ACE5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A803-ED9E-4085-A4ED-C47AC1EC3F55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F4CE0-D7BB-40DD-836F-27EC2286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BBA399-AA83-4577-8596-7668A570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F1A-2691-43D2-8A8B-5EE844320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2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D8638F-D51D-4B62-B88B-35516E47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875FEC-2291-4CC6-A6EB-800006519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F36940-1B91-4893-ADFA-EACF4685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A803-ED9E-4085-A4ED-C47AC1EC3F55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15E79-4E8D-479B-AA4A-F11BC378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0256C6-9A12-4907-90C4-02AA8318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F1A-2691-43D2-8A8B-5EE844320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7D691-B979-4A74-9AAE-67DD2DBE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B4C827-44F8-4CA9-B848-B448553A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CBD621-8FCF-4289-A6D2-D9346D25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A803-ED9E-4085-A4ED-C47AC1EC3F55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70BECE-2DE7-4922-BBF5-21B96265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42D6B0-EC34-4F41-A675-588A4DF0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F1A-2691-43D2-8A8B-5EE844320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2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BFFD8-B738-450F-9DA9-A95E5193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DC2FA6-D742-40AA-9376-A83EFD112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6174B-186F-4CDE-A680-A6DA25AE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A803-ED9E-4085-A4ED-C47AC1EC3F55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076C35-106E-4C95-BF86-6AB75499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D5FDDE-9F7C-4972-AFFF-9374D4E8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F1A-2691-43D2-8A8B-5EE844320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91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578A3-1DD0-4C7F-925A-3CABF60D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E089E1-F539-4454-8A4F-AE93B8858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91B683-38B0-4F6D-93AF-612FFFA37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815C41-818F-4A94-B309-0E83C413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A803-ED9E-4085-A4ED-C47AC1EC3F55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E311FD-9393-4C6B-849A-F44C5E0D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BBA41E-E465-481A-AA8C-511E6E47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F1A-2691-43D2-8A8B-5EE844320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388F8-EDAF-44CC-AB16-B310E2BD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8E13F4-8ABA-40C0-BDB7-07E5886C1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4C4862-BE8A-4E9E-A5E3-2B88E4699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174399-6AFC-4F42-AF90-0613D6B31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7B2E79-FDBB-42EA-B13C-A412BECA9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BBD5C8-1E7D-4DFE-92F9-5E10E0E5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A803-ED9E-4085-A4ED-C47AC1EC3F55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AC77E2-E79A-4DD8-AB8C-7C19A26A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3AC535-3B75-4BDD-9207-09E4E0C6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F1A-2691-43D2-8A8B-5EE844320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17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EEA15-7CF3-42C2-B033-78C53C62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649D42-1690-4CED-B225-525BCCB4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A803-ED9E-4085-A4ED-C47AC1EC3F55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2A3B28-73FF-48D4-B2C2-D1389767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6DD155-8B20-426E-8C5E-EA783E7A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F1A-2691-43D2-8A8B-5EE844320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62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A93A83-BCE6-4E54-B91C-35DE2D62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A803-ED9E-4085-A4ED-C47AC1EC3F55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FFEF39-0150-46C3-BFFD-F084E896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EB3F9-247C-43C5-B5BC-AFE3E4A6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F1A-2691-43D2-8A8B-5EE844320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8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F24EB-A085-4D34-B5B1-41EED49D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A280B2-0B5D-42DD-B61B-E9B733AF5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EE3F98-7798-496F-8FF9-D60ACE76F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BCA49-7919-4282-8D74-639F7A99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A803-ED9E-4085-A4ED-C47AC1EC3F55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E11927-E837-4EB3-88E8-92663BF3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FE9438-95B8-4B10-8C45-C326DD39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F1A-2691-43D2-8A8B-5EE844320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7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FB145-0FBC-4843-94D7-893260F7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09EAFF-9B52-45D7-BF64-43B77D17A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0CE1A8-DA17-4C68-B8AE-8735AB219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670E19-7445-4FD4-887D-E90A810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A803-ED9E-4085-A4ED-C47AC1EC3F55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1A8166-C323-4F2F-BA8F-BDED2CD7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34B07E-1464-4786-B8D6-F992D48B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3F1A-2691-43D2-8A8B-5EE844320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06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8FD86-4907-4A70-93C9-00D383B0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427519-DD19-4D26-BE55-BC63153E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DDB04-3559-42F2-9CEC-206640EE3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DA803-ED9E-4085-A4ED-C47AC1EC3F55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65B9CB-077B-4534-B8E9-987EFEB72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6BC8B-77F4-41B3-A4D1-169F9C405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3F1A-2691-43D2-8A8B-5EE844320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0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B7EEF-850D-43A8-B124-0822E01D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398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РАЗРАБОТКА ОНТОЛОГИИ ПРЕДМЕТНОЙ ОБЛАСТИ С ИСПОЛЬЗОВАНИЕМ ИНСТРУМЕНТАЛЬНЫХ СРЕДСТВ ОНТОЛОГИЧЕСКОГО ПРОЕКТИРОВАНИЯ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FB3C875-A50F-FD2F-04DB-E61E9D08D9A1}"/>
              </a:ext>
            </a:extLst>
          </p:cNvPr>
          <p:cNvSpPr>
            <a:spLocks noGrp="1"/>
          </p:cNvSpPr>
          <p:nvPr/>
        </p:nvSpPr>
        <p:spPr>
          <a:xfrm>
            <a:off x="8734426" y="5686425"/>
            <a:ext cx="3457574" cy="1171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ДПИ-15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Мартынов В.А.</a:t>
            </a:r>
          </a:p>
        </p:txBody>
      </p:sp>
    </p:spTree>
    <p:extLst>
      <p:ext uri="{BB962C8B-B14F-4D97-AF65-F5344CB8AC3E}">
        <p14:creationId xmlns:p14="http://schemas.microsoft.com/office/powerpoint/2010/main" val="419829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F1316-64AC-4A09-B78A-118EFCA0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/>
              <a:t>Выбранные классы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DAD3A4-79F8-46EA-81B2-230B512C2F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2475" y="1372658"/>
            <a:ext cx="5343525" cy="531495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78AE87-ABD8-4EEE-956D-4A9025B35156}"/>
              </a:ext>
            </a:extLst>
          </p:cNvPr>
          <p:cNvSpPr txBox="1">
            <a:spLocks/>
          </p:cNvSpPr>
          <p:nvPr/>
        </p:nvSpPr>
        <p:spPr>
          <a:xfrm>
            <a:off x="6638395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Построенные отношения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27DE8D-C28B-4DEB-9084-3876E716A2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52670" y="1372658"/>
            <a:ext cx="5343525" cy="441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8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61A5C-4C1A-4A27-BEC4-C9F63A50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2766218"/>
            <a:ext cx="5918199" cy="1325563"/>
          </a:xfrm>
        </p:spPr>
        <p:txBody>
          <a:bodyPr/>
          <a:lstStyle/>
          <a:p>
            <a:r>
              <a:rPr lang="ru-RU" dirty="0"/>
              <a:t>Экземпляры классов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83B8B18-47EE-4206-9E36-494C45B767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600" y="160867"/>
            <a:ext cx="5264020" cy="64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2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7CE15-D3E1-4D86-8AC1-8572F8CB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Граф сформированной онтологии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764F651-4088-4919-AAA2-D1429DC4D2B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11011"/>
          <a:stretch/>
        </p:blipFill>
        <p:spPr>
          <a:xfrm>
            <a:off x="2379134" y="1520880"/>
            <a:ext cx="7214566" cy="53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5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E6A10-1DC5-4099-9092-2F55A7D7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Демонстрация построенных отношений на графе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D11E0A-B046-4555-82AF-60C70D7025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917" y="1889019"/>
            <a:ext cx="6400165" cy="477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77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 3</vt:lpstr>
      <vt:lpstr>Тема Office</vt:lpstr>
      <vt:lpstr>РАЗРАБОТКА ОНТОЛОГИИ ПРЕДМЕТНОЙ ОБЛАСТИ С ИСПОЛЬЗОВАНИЕМ ИНСТРУМЕНТАЛЬНЫХ СРЕДСТВ ОНТОЛОГИЧЕСКОГО ПРОЕКТИРОВАНИЯ</vt:lpstr>
      <vt:lpstr>Выбранные классы </vt:lpstr>
      <vt:lpstr>Экземпляры классов</vt:lpstr>
      <vt:lpstr>Граф сформированной онтологии</vt:lpstr>
      <vt:lpstr>Демонстрация построенных отношений на графе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ОНТОЛОГИИ ПРЕДМЕТНОЙ ОБЛАСТИ С ИСПОЛЬЗОВАНИЕМ ИНСТРУМЕНТАЛЬНЫХ СРЕДСТВ ОНТОЛОГИЧЕСКОГО ПРОЕКТИРОВАНИЯ</dc:title>
  <dc:creator>Viktor Martynov</dc:creator>
  <cp:lastModifiedBy>Viktor Martynov</cp:lastModifiedBy>
  <cp:revision>1</cp:revision>
  <dcterms:created xsi:type="dcterms:W3CDTF">2024-11-16T13:08:24Z</dcterms:created>
  <dcterms:modified xsi:type="dcterms:W3CDTF">2024-11-16T13:13:56Z</dcterms:modified>
</cp:coreProperties>
</file>