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727" autoAdjust="0"/>
  </p:normalViewPr>
  <p:slideViewPr>
    <p:cSldViewPr>
      <p:cViewPr varScale="1">
        <p:scale>
          <a:sx n="63" d="100"/>
          <a:sy n="63" d="100"/>
        </p:scale>
        <p:origin x="-11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pPr/>
              <a:t>2024-02-19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4839F46-E31D-4CF3-B4D9-9A1C64F99A88}" type="datetimeFigureOut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FACC388-24E4-48FE-BEC5-7CFD83D1D1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289032" cy="1500198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상품 표지 이미지 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AI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학습 </a:t>
            </a:r>
            <a:r>
              <a:rPr lang="ko-KR" altLang="en-US" dirty="0" err="1" smtClean="0">
                <a:latin typeface="HY동녘B" pitchFamily="18" charset="-127"/>
                <a:ea typeface="HY동녘B" pitchFamily="18" charset="-127"/>
              </a:rPr>
              <a:t>데이터셋</a:t>
            </a:r>
            <a:endParaRPr lang="ko-KR" altLang="en-US" dirty="0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ko-KR" altLang="en-US" dirty="0" err="1" smtClean="0"/>
              <a:t>김형경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날씨와 대여의 관계성</a:t>
            </a:r>
            <a:endParaRPr lang="ko-KR" altLang="en-US" dirty="0"/>
          </a:p>
        </p:txBody>
      </p:sp>
      <p:pic>
        <p:nvPicPr>
          <p:cNvPr id="4098" name="Picture 2" descr="C:\Users\human\Desktop\날씨와 대여의 관계성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9144000" cy="57332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탄소량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pic>
        <p:nvPicPr>
          <p:cNvPr id="5122" name="Picture 2" descr="C:\Users\human\Desktop\탄소량 정보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052736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human\Desktop\기업탄소 한국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SWOT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pic>
        <p:nvPicPr>
          <p:cNvPr id="8194" name="Picture 2" descr="C:\Users\human\Desktop\swot 분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9144000" cy="57332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수행 결과</a:t>
            </a:r>
            <a:endParaRPr lang="ko-KR" altLang="en-US" dirty="0"/>
          </a:p>
        </p:txBody>
      </p:sp>
      <p:pic>
        <p:nvPicPr>
          <p:cNvPr id="7170" name="Picture 2" descr="C:\Users\human\Desktop\결과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093582" cy="5517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ko-KR" altLang="en-US" dirty="0" smtClean="0"/>
              <a:t>개요 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선정 배경 및 동기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벤치마킹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개념도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시스템 설계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개념도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시스템 설계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개발환경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수행 결과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결과에 대한 분석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＃</a:t>
            </a:r>
            <a:r>
              <a:rPr lang="en-US" altLang="ko-KR" dirty="0" smtClean="0"/>
              <a:t>AI</a:t>
            </a:r>
            <a:r>
              <a:rPr lang="ko-KR" altLang="en-US" dirty="0" smtClean="0"/>
              <a:t>를 이용한 컴퓨터부품 분류 시스템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컴퓨터 부품과 일반 부품의 사진을 구분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컴퓨터 부품으로 지정된 사진에 메타정보를 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최근의 지구 열대화에 대한 문제가 심각해지고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세계 각국은 이러한 문제에 대한 해결책으로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방안을 제시하고 있는 가운데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이러한 추세에 서울시 자전거 </a:t>
            </a:r>
            <a:r>
              <a:rPr lang="ko-KR" altLang="en-US" dirty="0" err="1" smtClean="0"/>
              <a:t>따릉이가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탄소감축량에</a:t>
            </a:r>
            <a:r>
              <a:rPr lang="ko-KR" altLang="en-US" dirty="0" smtClean="0"/>
              <a:t> 어떠한 영향을 끼치는가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사용량에 끼치는 영향을 분석하고자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선정 배경 및 동기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참고한 서비스나 시스템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Pandas</a:t>
            </a:r>
          </a:p>
          <a:p>
            <a:pPr marL="514350" indent="-514350">
              <a:buAutoNum type="arabicPeriod"/>
            </a:pPr>
            <a:r>
              <a:rPr lang="en-US" altLang="ko-KR" dirty="0" err="1" smtClean="0"/>
              <a:t>Numpy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err="1" smtClean="0"/>
              <a:t>Matplotlib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err="1" smtClean="0"/>
              <a:t>Seaborn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err="1" smtClean="0"/>
              <a:t>Streamlit</a:t>
            </a:r>
            <a:endParaRPr lang="en-US" altLang="ko-KR" dirty="0" smtClean="0"/>
          </a:p>
          <a:p>
            <a:pPr marL="514350" indent="-51435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벤치마킹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설계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개념도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275856" y="1196752"/>
            <a:ext cx="288032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79912" y="1412776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dirty="0"/>
          </a:p>
          <a:p>
            <a:pPr algn="ctr"/>
            <a:r>
              <a:rPr lang="en-US" altLang="ko-KR" b="1" dirty="0" smtClean="0"/>
              <a:t> </a:t>
            </a:r>
            <a:r>
              <a:rPr lang="ko-KR" altLang="en-US" b="1" dirty="0" smtClean="0"/>
              <a:t>데이터 수집 </a:t>
            </a:r>
            <a:endParaRPr lang="ko-KR" altLang="en-US" b="1" dirty="0"/>
          </a:p>
        </p:txBody>
      </p:sp>
      <p:sp>
        <p:nvSpPr>
          <p:cNvPr id="7" name="타원 6"/>
          <p:cNvSpPr/>
          <p:nvPr/>
        </p:nvSpPr>
        <p:spPr>
          <a:xfrm>
            <a:off x="3275856" y="2420888"/>
            <a:ext cx="288032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51920" y="263691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데이터 전처리</a:t>
            </a:r>
            <a:endParaRPr lang="ko-KR" altLang="en-US" b="1" dirty="0"/>
          </a:p>
        </p:txBody>
      </p:sp>
      <p:sp>
        <p:nvSpPr>
          <p:cNvPr id="9" name="타원 8"/>
          <p:cNvSpPr/>
          <p:nvPr/>
        </p:nvSpPr>
        <p:spPr>
          <a:xfrm>
            <a:off x="3203848" y="3645024"/>
            <a:ext cx="288032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1920" y="378904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데이터 시각화 </a:t>
            </a:r>
            <a:endParaRPr lang="en-US" altLang="ko-KR" b="1" dirty="0"/>
          </a:p>
        </p:txBody>
      </p:sp>
      <p:sp>
        <p:nvSpPr>
          <p:cNvPr id="11" name="타원 10"/>
          <p:cNvSpPr/>
          <p:nvPr/>
        </p:nvSpPr>
        <p:spPr>
          <a:xfrm>
            <a:off x="3203848" y="4869160"/>
            <a:ext cx="288032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491880" y="508518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dirty="0"/>
          </a:p>
          <a:p>
            <a:pPr algn="ctr"/>
            <a:r>
              <a:rPr lang="en-US" altLang="ko-KR" b="1" dirty="0" smtClean="0"/>
              <a:t>PPT</a:t>
            </a:r>
            <a:r>
              <a:rPr lang="ko-KR" altLang="en-US" b="1" dirty="0" smtClean="0"/>
              <a:t>화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및 문서화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설계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개발환경</a:t>
            </a:r>
            <a:endParaRPr lang="ko-KR" altLang="en-US" dirty="0"/>
          </a:p>
        </p:txBody>
      </p:sp>
      <p:pic>
        <p:nvPicPr>
          <p:cNvPr id="1026" name="Picture 2" descr="C:\Users\human\Desktop\pyth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0568" y="1330762"/>
            <a:ext cx="3672408" cy="1753221"/>
          </a:xfrm>
          <a:prstGeom prst="rect">
            <a:avLst/>
          </a:prstGeom>
          <a:noFill/>
        </p:spPr>
      </p:pic>
      <p:pic>
        <p:nvPicPr>
          <p:cNvPr id="1027" name="Picture 3" descr="C:\Users\human\Desktop\num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268760"/>
            <a:ext cx="1861964" cy="1861964"/>
          </a:xfrm>
          <a:prstGeom prst="rect">
            <a:avLst/>
          </a:prstGeom>
          <a:noFill/>
        </p:spPr>
      </p:pic>
      <p:pic>
        <p:nvPicPr>
          <p:cNvPr id="1029" name="Picture 5" descr="C:\Users\human\Desktop\streamlit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3284984"/>
            <a:ext cx="3330475" cy="1740173"/>
          </a:xfrm>
          <a:prstGeom prst="rect">
            <a:avLst/>
          </a:prstGeom>
          <a:noFill/>
        </p:spPr>
      </p:pic>
      <p:pic>
        <p:nvPicPr>
          <p:cNvPr id="1030" name="Picture 6" descr="C:\Users\human\Desktop\matplo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1920" y="1268760"/>
            <a:ext cx="4901452" cy="1634158"/>
          </a:xfrm>
          <a:prstGeom prst="rect">
            <a:avLst/>
          </a:prstGeom>
          <a:noFill/>
        </p:spPr>
      </p:pic>
      <p:pic>
        <p:nvPicPr>
          <p:cNvPr id="1031" name="Picture 7" descr="C:\Users\human\Desktop\seabprm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2996952"/>
            <a:ext cx="3409851" cy="1704926"/>
          </a:xfrm>
          <a:prstGeom prst="rect">
            <a:avLst/>
          </a:prstGeom>
          <a:noFill/>
        </p:spPr>
      </p:pic>
      <p:pic>
        <p:nvPicPr>
          <p:cNvPr id="1032" name="Picture 8" descr="C:\Users\human\Desktop\github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20072" y="4941168"/>
            <a:ext cx="2407544" cy="13544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시스템설계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수행결과물</a:t>
            </a:r>
            <a:endParaRPr lang="ko-KR" altLang="en-US" dirty="0"/>
          </a:p>
        </p:txBody>
      </p:sp>
      <p:pic>
        <p:nvPicPr>
          <p:cNvPr id="2050" name="Picture 2" descr="C:\Users\human\Desktop\연령대,성별 이용 정보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144000" cy="5517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시간대별 이용 정보</a:t>
            </a:r>
            <a:endParaRPr lang="ko-KR" altLang="en-US" dirty="0"/>
          </a:p>
        </p:txBody>
      </p:sp>
      <p:pic>
        <p:nvPicPr>
          <p:cNvPr id="3074" name="Picture 2" descr="C:\Users\human\Desktop\시간대별 이용 정보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9144000" cy="57332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139</Words>
  <Application>Microsoft Office PowerPoint</Application>
  <PresentationFormat>화면 슬라이드 쇼(4:3)</PresentationFormat>
  <Paragraphs>45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고구려 벽화</vt:lpstr>
      <vt:lpstr>상품 표지 이미지 AI 학습 데이터셋</vt:lpstr>
      <vt:lpstr>목차</vt:lpstr>
      <vt:lpstr>개요</vt:lpstr>
      <vt:lpstr>선정 배경 및 동기</vt:lpstr>
      <vt:lpstr>벤치마킹</vt:lpstr>
      <vt:lpstr>시스템 설계 - 개념도</vt:lpstr>
      <vt:lpstr>시스템 설계 : 개발환경</vt:lpstr>
      <vt:lpstr>시스템설계 - 수행결과물</vt:lpstr>
      <vt:lpstr>시간대별 이용 정보</vt:lpstr>
      <vt:lpstr>날씨와 대여의 관계성</vt:lpstr>
      <vt:lpstr>탄소량 정보</vt:lpstr>
      <vt:lpstr>슬라이드 12</vt:lpstr>
      <vt:lpstr>SWOT 분석</vt:lpstr>
      <vt:lpstr>수행 결과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 서울시 자전거 따릉이 </dc:title>
  <dc:creator>human</dc:creator>
  <cp:lastModifiedBy>human</cp:lastModifiedBy>
  <cp:revision>15</cp:revision>
  <dcterms:created xsi:type="dcterms:W3CDTF">2024-01-29T03:01:20Z</dcterms:created>
  <dcterms:modified xsi:type="dcterms:W3CDTF">2024-02-19T05:08:58Z</dcterms:modified>
</cp:coreProperties>
</file>