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8" r:id="rId5"/>
  </p:sldMasterIdLst>
  <p:sldIdLst>
    <p:sldId id="266" r:id="rId6"/>
    <p:sldId id="267" r:id="rId7"/>
    <p:sldId id="269" r:id="rId8"/>
    <p:sldId id="272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16062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16T18:35:34.24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../media/image2.png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78.xml"/><Relationship Id="rId3" Type="http://schemas.openxmlformats.org/officeDocument/2006/relationships/image" Target="../media/image5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0.xml"/><Relationship Id="rId3" Type="http://schemas.openxmlformats.org/officeDocument/2006/relationships/image" Target="../media/image2.png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../media/image3.png"/><Relationship Id="rId4" Type="http://schemas.openxmlformats.org/officeDocument/2006/relationships/tags" Target="../tags/tag89.xml"/><Relationship Id="rId3" Type="http://schemas.openxmlformats.org/officeDocument/2006/relationships/image" Target="../media/image2.pn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image" Target="../media/image3.png"/><Relationship Id="rId5" Type="http://schemas.openxmlformats.org/officeDocument/2006/relationships/tags" Target="../tags/tag96.xm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3.png"/><Relationship Id="rId5" Type="http://schemas.openxmlformats.org/officeDocument/2006/relationships/tags" Target="../tags/tag104.xm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../media/image3.png"/><Relationship Id="rId5" Type="http://schemas.openxmlformats.org/officeDocument/2006/relationships/tags" Target="../tags/tag113.xm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image" Target="../media/image3.png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tags" Target="../tags/tag131.xm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image" Target="../media/image7.png"/><Relationship Id="rId5" Type="http://schemas.openxmlformats.org/officeDocument/2006/relationships/tags" Target="../tags/tag142.xml"/><Relationship Id="rId4" Type="http://schemas.openxmlformats.org/officeDocument/2006/relationships/image" Target="../media/image6.png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pn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5.xm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image" Target="../media/image3.png"/><Relationship Id="rId6" Type="http://schemas.openxmlformats.org/officeDocument/2006/relationships/tags" Target="../tags/tag158.xml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image" Target="../media/image4.png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64.xml"/><Relationship Id="rId3" Type="http://schemas.openxmlformats.org/officeDocument/2006/relationships/image" Target="../media/image2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6.xml"/><Relationship Id="rId3" Type="http://schemas.openxmlformats.org/officeDocument/2006/relationships/image" Target="../media/image5.png"/><Relationship Id="rId2" Type="http://schemas.openxmlformats.org/officeDocument/2006/relationships/tags" Target="../tags/tag16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image" Target="../media/image2.pn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70.xml"/><Relationship Id="rId3" Type="http://schemas.openxmlformats.org/officeDocument/2006/relationships/image" Target="../media/image2.png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72.xml"/><Relationship Id="rId3" Type="http://schemas.openxmlformats.org/officeDocument/2006/relationships/image" Target="../media/image2.png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1.png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image" Target="../media/image3.png"/><Relationship Id="rId4" Type="http://schemas.openxmlformats.org/officeDocument/2006/relationships/tags" Target="../tags/tag177.xml"/><Relationship Id="rId3" Type="http://schemas.openxmlformats.org/officeDocument/2006/relationships/image" Target="../media/image2.png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image" Target="../media/image3.png"/><Relationship Id="rId5" Type="http://schemas.openxmlformats.org/officeDocument/2006/relationships/tags" Target="../tags/tag184.xml"/><Relationship Id="rId4" Type="http://schemas.openxmlformats.org/officeDocument/2006/relationships/image" Target="../media/image2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3.png"/><Relationship Id="rId5" Type="http://schemas.openxmlformats.org/officeDocument/2006/relationships/tags" Target="../tags/tag192.xml"/><Relationship Id="rId4" Type="http://schemas.openxmlformats.org/officeDocument/2006/relationships/image" Target="../media/image2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image" Target="../media/image3.png"/><Relationship Id="rId5" Type="http://schemas.openxmlformats.org/officeDocument/2006/relationships/tags" Target="../tags/tag201.xml"/><Relationship Id="rId4" Type="http://schemas.openxmlformats.org/officeDocument/2006/relationships/image" Target="../media/image2.pn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3.png"/><Relationship Id="rId5" Type="http://schemas.openxmlformats.org/officeDocument/2006/relationships/tags" Target="../tags/tag210.xml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image" Target="../media/image3.png"/><Relationship Id="rId5" Type="http://schemas.openxmlformats.org/officeDocument/2006/relationships/tags" Target="../tags/tag219.xml"/><Relationship Id="rId4" Type="http://schemas.openxmlformats.org/officeDocument/2006/relationships/image" Target="../media/image2.png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image" Target="../media/image7.png"/><Relationship Id="rId5" Type="http://schemas.openxmlformats.org/officeDocument/2006/relationships/tags" Target="../tags/tag230.xml"/><Relationship Id="rId4" Type="http://schemas.openxmlformats.org/officeDocument/2006/relationships/image" Target="../media/image6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image" Target="../media/image1.png"/><Relationship Id="rId2" Type="http://schemas.openxmlformats.org/officeDocument/2006/relationships/tags" Target="../tags/tag239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43.xml"/><Relationship Id="rId3" Type="http://schemas.openxmlformats.org/officeDocument/2006/relationships/image" Target="../media/image2.png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image" Target="../media/image3.png"/><Relationship Id="rId6" Type="http://schemas.openxmlformats.org/officeDocument/2006/relationships/tags" Target="../tags/tag246.xml"/><Relationship Id="rId5" Type="http://schemas.openxmlformats.org/officeDocument/2006/relationships/image" Target="../media/image2.png"/><Relationship Id="rId4" Type="http://schemas.openxmlformats.org/officeDocument/2006/relationships/tags" Target="../tags/tag245.xml"/><Relationship Id="rId3" Type="http://schemas.openxmlformats.org/officeDocument/2006/relationships/image" Target="../media/image4.png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50.xml"/><Relationship Id="rId3" Type="http://schemas.openxmlformats.org/officeDocument/2006/relationships/image" Target="../media/image2.png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52.xml"/><Relationship Id="rId3" Type="http://schemas.openxmlformats.org/officeDocument/2006/relationships/image" Target="../media/image2.png"/><Relationship Id="rId2" Type="http://schemas.openxmlformats.org/officeDocument/2006/relationships/tags" Target="../tags/tag251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254.xml"/><Relationship Id="rId3" Type="http://schemas.openxmlformats.org/officeDocument/2006/relationships/image" Target="../media/image5.png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56.xml"/><Relationship Id="rId3" Type="http://schemas.openxmlformats.org/officeDocument/2006/relationships/image" Target="../media/image2.png"/><Relationship Id="rId2" Type="http://schemas.openxmlformats.org/officeDocument/2006/relationships/tags" Target="../tags/tag255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58.xml"/><Relationship Id="rId3" Type="http://schemas.openxmlformats.org/officeDocument/2006/relationships/image" Target="../media/image2.png"/><Relationship Id="rId2" Type="http://schemas.openxmlformats.org/officeDocument/2006/relationships/tags" Target="../tags/tag257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60.xml"/><Relationship Id="rId3" Type="http://schemas.openxmlformats.org/officeDocument/2006/relationships/image" Target="../media/image2.png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image" Target="../media/image1.png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image" Target="../media/image3.png"/><Relationship Id="rId4" Type="http://schemas.openxmlformats.org/officeDocument/2006/relationships/tags" Target="../tags/tag265.xml"/><Relationship Id="rId3" Type="http://schemas.openxmlformats.org/officeDocument/2006/relationships/image" Target="../media/image2.png"/><Relationship Id="rId2" Type="http://schemas.openxmlformats.org/officeDocument/2006/relationships/tags" Target="../tags/tag264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image" Target="../media/image3.png"/><Relationship Id="rId5" Type="http://schemas.openxmlformats.org/officeDocument/2006/relationships/tags" Target="../tags/tag272.xml"/><Relationship Id="rId4" Type="http://schemas.openxmlformats.org/officeDocument/2006/relationships/image" Target="../media/image2.png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image" Target="../media/image3.png"/><Relationship Id="rId5" Type="http://schemas.openxmlformats.org/officeDocument/2006/relationships/tags" Target="../tags/tag280.xml"/><Relationship Id="rId4" Type="http://schemas.openxmlformats.org/officeDocument/2006/relationships/image" Target="../media/image2.png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image" Target="../media/image3.png"/><Relationship Id="rId5" Type="http://schemas.openxmlformats.org/officeDocument/2006/relationships/tags" Target="../tags/tag289.xml"/><Relationship Id="rId4" Type="http://schemas.openxmlformats.org/officeDocument/2006/relationships/image" Target="../media/image2.png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image" Target="../media/image3.png"/><Relationship Id="rId5" Type="http://schemas.openxmlformats.org/officeDocument/2006/relationships/tags" Target="../tags/tag298.xml"/><Relationship Id="rId4" Type="http://schemas.openxmlformats.org/officeDocument/2006/relationships/image" Target="../media/image2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image" Target="../media/image3.png"/><Relationship Id="rId5" Type="http://schemas.openxmlformats.org/officeDocument/2006/relationships/tags" Target="../tags/tag307.xml"/><Relationship Id="rId4" Type="http://schemas.openxmlformats.org/officeDocument/2006/relationships/image" Target="../media/image2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7.png"/><Relationship Id="rId5" Type="http://schemas.openxmlformats.org/officeDocument/2006/relationships/tags" Target="../tags/tag318.xml"/><Relationship Id="rId4" Type="http://schemas.openxmlformats.org/officeDocument/2006/relationships/image" Target="../media/image6.png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9229" y="1957682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9229" y="3977774"/>
            <a:ext cx="4826000" cy="64637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2088682" cy="3235350"/>
          </a:xfrm>
          <a:prstGeom prst="rect">
            <a:avLst/>
          </a:prstGeom>
        </p:spPr>
      </p:pic>
      <p:pic>
        <p:nvPicPr>
          <p:cNvPr id="2" name="图片 1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4376" y="1234440"/>
            <a:ext cx="2833534" cy="4389120"/>
          </a:xfrm>
          <a:prstGeom prst="rect">
            <a:avLst/>
          </a:prstGeom>
        </p:spPr>
      </p:pic>
      <p:pic>
        <p:nvPicPr>
          <p:cNvPr id="6" name="图片 5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641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9229" y="1957682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9229" y="3977774"/>
            <a:ext cx="4826000" cy="64637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2088682" cy="3235350"/>
          </a:xfrm>
          <a:prstGeom prst="rect">
            <a:avLst/>
          </a:prstGeom>
        </p:spPr>
      </p:pic>
      <p:pic>
        <p:nvPicPr>
          <p:cNvPr id="2" name="图片 1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4376" y="1234440"/>
            <a:ext cx="2833534" cy="4389120"/>
          </a:xfrm>
          <a:prstGeom prst="rect">
            <a:avLst/>
          </a:prstGeom>
        </p:spPr>
      </p:pic>
      <p:pic>
        <p:nvPicPr>
          <p:cNvPr id="6" name="图片 5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641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19229" y="1957682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219229" y="3977774"/>
            <a:ext cx="4826000" cy="64637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1319"/>
            <a:ext cx="2088682" cy="3235350"/>
          </a:xfrm>
          <a:prstGeom prst="rect">
            <a:avLst/>
          </a:prstGeom>
        </p:spPr>
      </p:pic>
      <p:pic>
        <p:nvPicPr>
          <p:cNvPr id="2" name="图片 1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4376" y="1234440"/>
            <a:ext cx="2833534" cy="4389120"/>
          </a:xfrm>
          <a:prstGeom prst="rect">
            <a:avLst/>
          </a:prstGeom>
        </p:spPr>
      </p:pic>
      <p:pic>
        <p:nvPicPr>
          <p:cNvPr id="6" name="图片 5" descr="图片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449" y="0"/>
            <a:ext cx="12121102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762641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762006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 descr="图片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36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2" Type="http://schemas.openxmlformats.org/officeDocument/2006/relationships/theme" Target="../theme/theme4.xml"/><Relationship Id="rId21" Type="http://schemas.openxmlformats.org/officeDocument/2006/relationships/tags" Target="../tags/tag326.xml"/><Relationship Id="rId20" Type="http://schemas.openxmlformats.org/officeDocument/2006/relationships/tags" Target="../tags/tag325.xml"/><Relationship Id="rId2" Type="http://schemas.openxmlformats.org/officeDocument/2006/relationships/slideLayout" Target="../slideLayouts/slideLayout49.xml"/><Relationship Id="rId19" Type="http://schemas.openxmlformats.org/officeDocument/2006/relationships/tags" Target="../tags/tag324.xml"/><Relationship Id="rId18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image" Target="../media/image11.jpeg"/><Relationship Id="rId7" Type="http://schemas.openxmlformats.org/officeDocument/2006/relationships/tags" Target="../tags/tag330.xml"/><Relationship Id="rId6" Type="http://schemas.openxmlformats.org/officeDocument/2006/relationships/image" Target="../media/image10.jpeg"/><Relationship Id="rId5" Type="http://schemas.openxmlformats.org/officeDocument/2006/relationships/tags" Target="../tags/tag329.xml"/><Relationship Id="rId4" Type="http://schemas.openxmlformats.org/officeDocument/2006/relationships/image" Target="../media/image9.jpeg"/><Relationship Id="rId3" Type="http://schemas.openxmlformats.org/officeDocument/2006/relationships/tags" Target="../tags/tag328.xml"/><Relationship Id="rId2" Type="http://schemas.openxmlformats.org/officeDocument/2006/relationships/image" Target="../media/image8.jpeg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332.xml"/><Relationship Id="rId1" Type="http://schemas.openxmlformats.org/officeDocument/2006/relationships/tags" Target="../tags/tag3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slideLayout" Target="../slideLayouts/slideLayout30.xml"/><Relationship Id="rId6" Type="http://schemas.openxmlformats.org/officeDocument/2006/relationships/tags" Target="../tags/tag33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334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5.xml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6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13240127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610" y="3720465"/>
            <a:ext cx="2546350" cy="1866900"/>
          </a:xfrm>
          <a:prstGeom prst="rect">
            <a:avLst/>
          </a:prstGeom>
        </p:spPr>
      </p:pic>
      <p:pic>
        <p:nvPicPr>
          <p:cNvPr id="4" name="图片 3" descr="p13240147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18155" y="3745865"/>
            <a:ext cx="2552700" cy="1920240"/>
          </a:xfrm>
          <a:prstGeom prst="rect">
            <a:avLst/>
          </a:prstGeom>
        </p:spPr>
      </p:pic>
      <p:pic>
        <p:nvPicPr>
          <p:cNvPr id="9" name="图片 8" descr="bjm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65250" y="196215"/>
            <a:ext cx="3108960" cy="3185662"/>
          </a:xfrm>
          <a:prstGeom prst="rect">
            <a:avLst/>
          </a:prstGeom>
        </p:spPr>
      </p:pic>
      <p:pic>
        <p:nvPicPr>
          <p:cNvPr id="11" name="图片 10" descr="p4571196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34050" y="4116070"/>
            <a:ext cx="2071370" cy="1550035"/>
          </a:xfrm>
          <a:prstGeom prst="rect">
            <a:avLst/>
          </a:prstGeom>
        </p:spPr>
      </p:pic>
      <p:sp>
        <p:nvSpPr>
          <p:cNvPr id="12" name="标题 11"/>
          <p:cNvSpPr/>
          <p:nvPr>
            <p:ph type="ctrTitle" idx="2"/>
            <p:custDataLst>
              <p:tags r:id="rId9"/>
            </p:custDataLst>
          </p:nvPr>
        </p:nvSpPr>
        <p:spPr>
          <a:xfrm>
            <a:off x="7496810" y="1957705"/>
            <a:ext cx="4500880" cy="1861820"/>
          </a:xfrm>
        </p:spPr>
        <p:txBody>
          <a:bodyPr>
            <a:normAutofit fontScale="90000"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dirty="0">
                <a:solidFill>
                  <a:schemeClr val="accent6">
                    <a:lumMod val="75000"/>
                  </a:schemeClr>
                </a:solidFill>
                <a:sym typeface="Arial" panose="020B0604020202020204" pitchFamily="34" charset="0"/>
              </a:rPr>
              <a:t>Presenter: </a:t>
            </a:r>
            <a:r>
              <a:rPr lang="en-US" altLang="zh-CN" sz="5200" dirty="0">
                <a:solidFill>
                  <a:schemeClr val="tx2">
                    <a:lumMod val="50000"/>
                  </a:schemeClr>
                </a:solidFill>
                <a:sym typeface="Arial" panose="020B0604020202020204" pitchFamily="34" charset="0"/>
              </a:rPr>
              <a:t>石亚行，倪玮昊</a:t>
            </a:r>
            <a:endParaRPr lang="en-US" altLang="zh-CN" sz="5200" dirty="0">
              <a:solidFill>
                <a:schemeClr val="tx2">
                  <a:lumMod val="50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QQ图片20211016183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3715" y="0"/>
            <a:ext cx="2699385" cy="2823210"/>
          </a:xfrm>
          <a:prstGeom prst="rect">
            <a:avLst/>
          </a:prstGeom>
        </p:spPr>
      </p:pic>
      <p:pic>
        <p:nvPicPr>
          <p:cNvPr id="7" name="图片 6" descr="LJ3`M971P{F$BJ9H2@IUBU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0" y="2130425"/>
            <a:ext cx="3839845" cy="4727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120" y="729615"/>
            <a:ext cx="4909820" cy="7385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dircter:</a:t>
            </a:r>
            <a:r>
              <a:rPr lang="zh-CN" altLang="en-US" sz="2400">
                <a:solidFill>
                  <a:schemeClr val="bg2">
                    <a:lumMod val="95000"/>
                  </a:schemeClr>
                </a:solidFill>
              </a:rPr>
              <a:t>David Fincher</a:t>
            </a:r>
            <a:endParaRPr lang="zh-CN" altLang="en-US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2">
                    <a:lumMod val="95000"/>
                  </a:schemeClr>
                </a:solidFill>
              </a:rPr>
              <a:t>masterpiece</a:t>
            </a:r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: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Fight Club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Gone Girl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The Social Network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heroine:Cate Blanchett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2">
                    <a:lumMod val="95000"/>
                  </a:schemeClr>
                </a:solidFill>
                <a:sym typeface="+mn-ea"/>
              </a:rPr>
              <a:t>masterpiece</a:t>
            </a:r>
            <a:r>
              <a:rPr lang="en-US" altLang="zh-CN" sz="2400">
                <a:solidFill>
                  <a:schemeClr val="bg2">
                    <a:lumMod val="95000"/>
                  </a:schemeClr>
                </a:solidFill>
                <a:sym typeface="+mn-ea"/>
              </a:rPr>
              <a:t>:</a:t>
            </a:r>
            <a:endParaRPr lang="en-US" altLang="zh-CN" sz="2400">
              <a:solidFill>
                <a:schemeClr val="bg2">
                  <a:lumMod val="9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The Lord of the Rings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Carol 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hero:Brad Pitt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zh-CN" altLang="en-US" sz="2400">
                <a:solidFill>
                  <a:schemeClr val="bg2">
                    <a:lumMod val="95000"/>
                  </a:schemeClr>
                </a:solidFill>
                <a:sym typeface="+mn-ea"/>
              </a:rPr>
              <a:t>masterpiece</a:t>
            </a:r>
            <a:r>
              <a:rPr lang="en-US" altLang="zh-CN" sz="2400">
                <a:solidFill>
                  <a:schemeClr val="bg2">
                    <a:lumMod val="95000"/>
                  </a:schemeClr>
                </a:solidFill>
                <a:sym typeface="+mn-ea"/>
              </a:rPr>
              <a:t>:</a:t>
            </a:r>
            <a:endParaRPr lang="en-US" altLang="zh-CN" sz="2400">
              <a:solidFill>
                <a:schemeClr val="bg2">
                  <a:lumMod val="9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Se7en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Moneyball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 sz="2400">
                <a:solidFill>
                  <a:schemeClr val="bg2">
                    <a:lumMod val="95000"/>
                  </a:schemeClr>
                </a:solidFill>
              </a:rPr>
              <a:t>Mr. &amp; Mrs. Smith</a:t>
            </a:r>
            <a:endParaRPr lang="en-US" altLang="zh-CN" sz="2400">
              <a:solidFill>
                <a:schemeClr val="bg2">
                  <a:lumMod val="95000"/>
                </a:schemeClr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3681095" y="4895850"/>
            <a:ext cx="1480185" cy="1915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3681095" y="2901950"/>
            <a:ext cx="1377950" cy="164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3505200" y="600710"/>
            <a:ext cx="1730375" cy="2021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6720" y="360680"/>
            <a:ext cx="3312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</a:t>
            </a:r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3200">
                <a:solidFill>
                  <a:schemeClr val="bg2">
                    <a:lumMod val="95000"/>
                  </a:schemeClr>
                </a:solidFill>
              </a:rPr>
              <a:t>PLOT</a:t>
            </a:r>
            <a:endParaRPr lang="en-US" altLang="zh-CN" sz="3200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7993380" y="-635"/>
            <a:ext cx="3437255" cy="6858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55955" y="1119505"/>
            <a:ext cx="32181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Born with old body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Abandoned by his father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Fall in love with a little girl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To participate in World War II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Return home after the war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Have a child with lover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Leave wife and children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Return to the nursing home where he lived as a child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Died in the arms of </a:t>
            </a:r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his lover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3725" y="4535805"/>
            <a:ext cx="306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——This is Benjamin's life</a:t>
            </a:r>
            <a:endParaRPr lang="en-US" altLang="zh-CN">
              <a:solidFill>
                <a:schemeClr val="bg2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8465" y="368935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</a:t>
            </a:r>
            <a:r>
              <a:rPr lang="en-US" altLang="zh-CN" sz="3600">
                <a:solidFill>
                  <a:schemeClr val="bg2">
                    <a:lumMod val="95000"/>
                  </a:schemeClr>
                </a:solidFill>
              </a:rPr>
              <a:t>thoughts</a:t>
            </a:r>
            <a:endParaRPr lang="en-US" altLang="zh-CN" sz="36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1364615"/>
            <a:ext cx="44119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2">
                    <a:lumMod val="95000"/>
                  </a:schemeClr>
                </a:solidFill>
              </a:rPr>
              <a:t>About love：This fantastic life, let us see more is, two people in love to carry out a love with all your heart is  precious.</a:t>
            </a:r>
            <a:endParaRPr lang="en-US" altLang="zh-CN" sz="2800">
              <a:solidFill>
                <a:schemeClr val="bg2">
                  <a:lumMod val="95000"/>
                </a:schemeClr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2800">
                <a:solidFill>
                  <a:schemeClr val="bg2">
                    <a:lumMod val="95000"/>
                  </a:schemeClr>
                </a:solidFill>
              </a:rPr>
              <a:t>About life：What matters in life is the scenery you see and the happiness you feel.</a:t>
            </a:r>
            <a:endParaRPr lang="en-US" altLang="zh-CN" sz="2800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7863205" y="0"/>
            <a:ext cx="3517900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5955" y="5311140"/>
            <a:ext cx="6530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2">
                    <a:lumMod val="95000"/>
                  </a:schemeClr>
                </a:solidFill>
              </a:rPr>
              <a:t>  </a:t>
            </a:r>
            <a:r>
              <a:rPr lang="en-US" altLang="zh-CN" sz="4000">
                <a:solidFill>
                  <a:schemeClr val="bg2">
                    <a:lumMod val="95000"/>
                  </a:schemeClr>
                </a:solidFill>
              </a:rPr>
              <a:t> Thank you for listening!</a:t>
            </a:r>
            <a:r>
              <a:rPr lang="en-US" altLang="zh-CN"/>
              <a:t> </a:t>
            </a:r>
            <a:endParaRPr lang="en-US" altLang="zh-CN" sz="3200">
              <a:solidFill>
                <a:schemeClr val="bg2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5955" y="1356995"/>
            <a:ext cx="441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71830" y="447675"/>
            <a:ext cx="444309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95000"/>
                  </a:schemeClr>
                </a:solidFill>
              </a:rPr>
              <a:t>You can be as mad as a mad dog at the way things went . You could swear, curse the fates . But when it comes to the end , you have to let go。</a:t>
            </a:r>
            <a:endParaRPr lang="zh-CN" altLang="en-US" sz="2800">
              <a:solidFill>
                <a:schemeClr val="bg2">
                  <a:lumMod val="95000"/>
                </a:schemeClr>
              </a:solidFill>
            </a:endParaRPr>
          </a:p>
          <a:p>
            <a:r>
              <a:rPr lang="zh-CN" altLang="en-US"/>
              <a:t> </a:t>
            </a:r>
            <a:r>
              <a:rPr lang="en-US" altLang="zh-CN"/>
              <a:t>                                               </a:t>
            </a:r>
            <a:r>
              <a:rPr lang="en-US" altLang="zh-CN">
                <a:solidFill>
                  <a:schemeClr val="bg2">
                    <a:lumMod val="95000"/>
                  </a:schemeClr>
                </a:solidFill>
              </a:rPr>
              <a:t>  -------</a:t>
            </a:r>
            <a:r>
              <a:rPr lang="zh-CN" altLang="zh-CN">
                <a:solidFill>
                  <a:schemeClr val="bg2">
                    <a:lumMod val="95000"/>
                  </a:schemeClr>
                </a:solidFill>
              </a:rPr>
              <a:t>《The Curious Case of Benjamin Button》</a:t>
            </a:r>
            <a:endParaRPr lang="zh-CN" altLang="zh-CN">
              <a:solidFill>
                <a:schemeClr val="bg2">
                  <a:lumMod val="95000"/>
                </a:schemeClr>
              </a:solidFill>
            </a:endParaRPr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7915910" y="0"/>
            <a:ext cx="3461385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b2ae570794244c6847ac33e4ee70e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91182fef1c4a5ca9842011ec617907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1e4e4f8b1aa1494c8385cbd7130e1f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54b7cee5714445c843c8534884c60ec"/>
  <p:tag name="KSO_WM_SLIDE_BACKGROUND_TYPE" val="leftRight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ddd14415f30497ea686e1b74a41ce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601f71e70e34a51a602ca758342fff0"/>
  <p:tag name="KSO_WM_SLIDE_BACKGROUND_TYPE" val="leftRight"/>
</p:tagLst>
</file>

<file path=ppt/tags/tag105.xml><?xml version="1.0" encoding="utf-8"?>
<p:tagLst xmlns:p="http://schemas.openxmlformats.org/presentationml/2006/main">
  <p:tag name="KSO_WM_SLIDE_BACKGROUND_TYPE" val="leftRight"/>
</p:tagLst>
</file>

<file path=ppt/tags/tag106.xml><?xml version="1.0" encoding="utf-8"?>
<p:tagLst xmlns:p="http://schemas.openxmlformats.org/presentationml/2006/main">
  <p:tag name="KSO_WM_SLIDE_BACKGROUND_TYPE" val="leftRight"/>
</p:tagLst>
</file>

<file path=ppt/tags/tag107.xml><?xml version="1.0" encoding="utf-8"?>
<p:tagLst xmlns:p="http://schemas.openxmlformats.org/presentationml/2006/main"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910fe02d2a845f9bb6cd960288e9a2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71c4c20efda4eea88f246394b8ed53a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74236bef23d48a2a11657d6340d5c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4c5cc2442d34394aee968c4d9f662b2"/>
  <p:tag name="KSO_WM_SLIDE_BACKGROUND_TYPE" val="topBottom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cbf4bdb089674a99851b230651f0fe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84a9e58c404f9bb408440f305c3bbe"/>
  <p:tag name="KSO_WM_SLIDE_BACKGROUND_TYPE" val="topBottom"/>
</p:tagLst>
</file>

<file path=ppt/tags/tag114.xml><?xml version="1.0" encoding="utf-8"?>
<p:tagLst xmlns:p="http://schemas.openxmlformats.org/presentationml/2006/main">
  <p:tag name="KSO_WM_SLIDE_BACKGROUND_TYPE" val="topBottom"/>
</p:tagLst>
</file>

<file path=ppt/tags/tag115.xml><?xml version="1.0" encoding="utf-8"?>
<p:tagLst xmlns:p="http://schemas.openxmlformats.org/presentationml/2006/main">
  <p:tag name="KSO_WM_SLIDE_BACKGROUND_TYPE" val="topBottom"/>
</p:tagLst>
</file>

<file path=ppt/tags/tag116.xml><?xml version="1.0" encoding="utf-8"?>
<p:tagLst xmlns:p="http://schemas.openxmlformats.org/presentationml/2006/main"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</p:tagLst>
</file>

<file path=ppt/tags/tag119.xml><?xml version="1.0" encoding="utf-8"?>
<p:tagLst xmlns:p="http://schemas.openxmlformats.org/presentationml/2006/main">
  <p:tag name="KSO_WM_SLIDE_BACKGROUND_TYPE" val="topBot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fb6aadf1ab9469281ef3b8daf5ac33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c2375578cd47c1ae19399bf7b6e9e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bfec00cd6a041feabc2eecbe761d7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fac917e8b0f487cb31c17a6d325eb2a"/>
  <p:tag name="KSO_WM_SLIDE_BACKGROUND_TYPE" val="bottomTop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dda504719bb344b6a34798b649232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a59400f35149f4962512285838e5d8"/>
  <p:tag name="KSO_WM_SLIDE_BACKGROUND_TYPE" val="bottomTop"/>
</p:tagLst>
</file>

<file path=ppt/tags/tag123.xml><?xml version="1.0" encoding="utf-8"?>
<p:tagLst xmlns:p="http://schemas.openxmlformats.org/presentationml/2006/main">
  <p:tag name="KSO_WM_SLIDE_BACKGROUND_TYPE" val="bottomTop"/>
</p:tagLst>
</file>

<file path=ppt/tags/tag124.xml><?xml version="1.0" encoding="utf-8"?>
<p:tagLst xmlns:p="http://schemas.openxmlformats.org/presentationml/2006/main">
  <p:tag name="KSO_WM_SLIDE_BACKGROUND_TYPE" val="bottomTop"/>
</p:tagLst>
</file>

<file path=ppt/tags/tag125.xml><?xml version="1.0" encoding="utf-8"?>
<p:tagLst xmlns:p="http://schemas.openxmlformats.org/presentationml/2006/main">
  <p:tag name="KSO_WM_SLIDE_BACKGROUND_TYPE" val="bottomTop"/>
</p:tagLst>
</file>

<file path=ppt/tags/tag126.xml><?xml version="1.0" encoding="utf-8"?>
<p:tagLst xmlns:p="http://schemas.openxmlformats.org/presentationml/2006/main"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</p:tagLst>
</file>

<file path=ppt/tags/tag128.xml><?xml version="1.0" encoding="utf-8"?>
<p:tagLst xmlns:p="http://schemas.openxmlformats.org/presentationml/2006/main">
  <p:tag name="KSO_WM_SLIDE_BACKGROUND_TYPE" val="bottomTop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ca765e2bd384dd3a319496243d5f5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ce9f009e7db493fb47a4194b1d05ad1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eb593c36a7cc453fbef130bab2a45e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4e8f84e755c410a9b28fac3594f5d33"/>
  <p:tag name="KSO_WM_SLIDE_BACKGROUND_TYPE" val="navigation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fa58ef7d844c4a7b81b081053010519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ce6dec50dc4172b50e4198641e3f35"/>
  <p:tag name="KSO_WM_SLIDE_BACKGROUND_TYPE" val="navigation"/>
</p:tagLst>
</file>

<file path=ppt/tags/tag132.xml><?xml version="1.0" encoding="utf-8"?>
<p:tagLst xmlns:p="http://schemas.openxmlformats.org/presentationml/2006/main">
  <p:tag name="KSO_WM_SLIDE_BACKGROUND_TYPE" val="navigation"/>
</p:tagLst>
</file>

<file path=ppt/tags/tag133.xml><?xml version="1.0" encoding="utf-8"?>
<p:tagLst xmlns:p="http://schemas.openxmlformats.org/presentationml/2006/main">
  <p:tag name="KSO_WM_SLIDE_BACKGROUND_TYPE" val="navigation"/>
</p:tagLst>
</file>

<file path=ppt/tags/tag134.xml><?xml version="1.0" encoding="utf-8"?>
<p:tagLst xmlns:p="http://schemas.openxmlformats.org/presentationml/2006/main">
  <p:tag name="KSO_WM_SLIDE_BACKGROUND_TYPE" val="navigation"/>
</p:tagLst>
</file>

<file path=ppt/tags/tag135.xml><?xml version="1.0" encoding="utf-8"?>
<p:tagLst xmlns:p="http://schemas.openxmlformats.org/presentationml/2006/main"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</p:tagLst>
</file>

<file path=ppt/tags/tag137.xml><?xml version="1.0" encoding="utf-8"?>
<p:tagLst xmlns:p="http://schemas.openxmlformats.org/presentationml/2006/main"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0f65f2c56fb545009b8e0c771c3afe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2c7983957dd4eb4bd125359e33ab7e8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fefe7a87b66443392a2d3e492f79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fafc17c9738479e937df318b3fb52c4"/>
  <p:tag name="KSO_WM_SLIDE_BACKGROUND_TYPE" val="belt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2632280a6104171b789ec1c3a60bcf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f48216b5b634bd68562210e52183ddb"/>
  <p:tag name="KSO_WM_SLIDE_BACKGROUND_TYPE" val="belt"/>
</p:tagLst>
</file>

<file path=ppt/tags/tag143.xml><?xml version="1.0" encoding="utf-8"?>
<p:tagLst xmlns:p="http://schemas.openxmlformats.org/presentationml/2006/main">
  <p:tag name="KSO_WM_SLIDE_BACKGROUND_TYPE" val="belt"/>
</p:tagLst>
</file>

<file path=ppt/tags/tag144.xml><?xml version="1.0" encoding="utf-8"?>
<p:tagLst xmlns:p="http://schemas.openxmlformats.org/presentationml/2006/main">
  <p:tag name="KSO_WM_SLIDE_BACKGROUND_TYPE" val="belt"/>
</p:tagLst>
</file>

<file path=ppt/tags/tag145.xml><?xml version="1.0" encoding="utf-8"?>
<p:tagLst xmlns:p="http://schemas.openxmlformats.org/presentationml/2006/main">
  <p:tag name="KSO_WM_SLIDE_BACKGROUND_TYPE" val="belt"/>
</p:tagLst>
</file>

<file path=ppt/tags/tag146.xml><?xml version="1.0" encoding="utf-8"?>
<p:tagLst xmlns:p="http://schemas.openxmlformats.org/presentationml/2006/main"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</p:tagLst>
</file>

<file path=ppt/tags/tag148.xml><?xml version="1.0" encoding="utf-8"?>
<p:tagLst xmlns:p="http://schemas.openxmlformats.org/presentationml/2006/main">
  <p:tag name="KSO_WM_TEMPLATE_CATEGORY" val="custom"/>
  <p:tag name="KSO_WM_TEMPLATE_INDEX" val="20203230"/>
</p:tagLst>
</file>

<file path=ppt/tags/tag149.xml><?xml version="1.0" encoding="utf-8"?>
<p:tagLst xmlns:p="http://schemas.openxmlformats.org/presentationml/2006/main">
  <p:tag name="KSO_WM_TEMPLATE_CATEGORY" val="custom"/>
  <p:tag name="KSO_WM_TEMPLATE_INDEX" val="2020323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23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经典简约商务工作汇报"/>
  <p:tag name="KSO_WM_UNIT_BLOCK" val="0"/>
  <p:tag name="KSO_WM_UNIT_DEC_AREA_ID" val="f4cc249b07044d97b6a9de24427683f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97dcf51a85b746309bacf7cd10958256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d235448924044c6f84bc9878d540eab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67771cb71a493ab02a827d9df2d759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8ff91e92a957467e824c865e8779b1c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c29442d5d764955b58657525b0413b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13e3952efcd646049553d75eacc649b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336cfe57546424396c49b9fcf70fd70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df476b64a90f4644b139ba66d33feb1d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ee13252f071a4a91809f3399a6808d04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6fa41d213a094c898e4c36308bc4aa2f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e5f4de1b0b4b2d8fb7e801c6e7530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517ef0b75158420989452bec1c0ed1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6f5bb1f4f840a8bd34d91254dc01e5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f54746af823b4388882b5b7f5eae128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感谢聆听"/>
  <p:tag name="KSO_WM_UNIT_DEFAULT_FONT" val="60;74;4"/>
  <p:tag name="KSO_WM_UNIT_BLOCK" val="0"/>
  <p:tag name="KSO_WM_UNIT_DEC_AREA_ID" val="57515bfc813c4135ab63e709f868a68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  <p:tag name="KSO_WM_SLIDE_BACKGROUND_TYPE" val="genera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  <p:tag name="KSO_WM_SLIDE_BACKGROUND_TYPE" val="general"/>
</p:tagLst>
</file>

<file path=ppt/tags/tag178.xml><?xml version="1.0" encoding="utf-8"?>
<p:tagLst xmlns:p="http://schemas.openxmlformats.org/presentationml/2006/main">
  <p:tag name="KSO_WM_SLIDE_BACKGROUND_TYPE" val="general"/>
</p:tagLst>
</file>

<file path=ppt/tags/tag179.xml><?xml version="1.0" encoding="utf-8"?>
<p:tagLst xmlns:p="http://schemas.openxmlformats.org/presentationml/2006/main">
  <p:tag name="KSO_WM_SLIDE_BACKGROUND_TYPE" val="genera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211017883b6744e98ab5f2207e9936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4949874bd540f1a79226a550be7555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470b472ffc34bf5903f0423a639f3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cc025e0b0444ba7026ca66ff6d9f4"/>
  <p:tag name="KSO_WM_SLIDE_BACKGROUND_TYPE" val="frame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ad3bf38c03a440e92144bd274e947c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bbfe641e7314ff39ab39eb4445b5494"/>
  <p:tag name="KSO_WM_SLIDE_BACKGROUND_TYPE" val="frame"/>
</p:tagLst>
</file>

<file path=ppt/tags/tag185.xml><?xml version="1.0" encoding="utf-8"?>
<p:tagLst xmlns:p="http://schemas.openxmlformats.org/presentationml/2006/main">
  <p:tag name="KSO_WM_SLIDE_BACKGROUND_TYPE" val="frame"/>
</p:tagLst>
</file>

<file path=ppt/tags/tag186.xml><?xml version="1.0" encoding="utf-8"?>
<p:tagLst xmlns:p="http://schemas.openxmlformats.org/presentationml/2006/main">
  <p:tag name="KSO_WM_SLIDE_BACKGROUND_TYPE" val="frame"/>
</p:tagLst>
</file>

<file path=ppt/tags/tag187.xml><?xml version="1.0" encoding="utf-8"?>
<p:tagLst xmlns:p="http://schemas.openxmlformats.org/presentationml/2006/main">
  <p:tag name="KSO_WM_SLIDE_BACKGROUND_TYPE" val="frame"/>
</p:tagLst>
</file>

<file path=ppt/tags/tag188.xml><?xml version="1.0" encoding="utf-8"?>
<p:tagLst xmlns:p="http://schemas.openxmlformats.org/presentationml/2006/main">
  <p:tag name="KSO_WM_SLIDE_BACKGROUND_TYPE" val="frame"/>
</p:tagLst>
</file>

<file path=ppt/tags/tag189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b2ae570794244c6847ac33e4ee70e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91182fef1c4a5ca9842011ec617907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1e4e4f8b1aa1494c8385cbd7130e1f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54b7cee5714445c843c8534884c60ec"/>
  <p:tag name="KSO_WM_SLIDE_BACKGROUND_TYPE" val="leftRight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ddd14415f30497ea686e1b74a41ce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601f71e70e34a51a602ca758342fff0"/>
  <p:tag name="KSO_WM_SLIDE_BACKGROUND_TYPE" val="leftRight"/>
</p:tagLst>
</file>

<file path=ppt/tags/tag193.xml><?xml version="1.0" encoding="utf-8"?>
<p:tagLst xmlns:p="http://schemas.openxmlformats.org/presentationml/2006/main">
  <p:tag name="KSO_WM_SLIDE_BACKGROUND_TYPE" val="leftRight"/>
</p:tagLst>
</file>

<file path=ppt/tags/tag194.xml><?xml version="1.0" encoding="utf-8"?>
<p:tagLst xmlns:p="http://schemas.openxmlformats.org/presentationml/2006/main">
  <p:tag name="KSO_WM_SLIDE_BACKGROUND_TYPE" val="leftRight"/>
</p:tagLst>
</file>

<file path=ppt/tags/tag195.xml><?xml version="1.0" encoding="utf-8"?>
<p:tagLst xmlns:p="http://schemas.openxmlformats.org/presentationml/2006/main">
  <p:tag name="KSO_WM_SLIDE_BACKGROUND_TYPE" val="leftRight"/>
</p:tagLst>
</file>

<file path=ppt/tags/tag196.xml><?xml version="1.0" encoding="utf-8"?>
<p:tagLst xmlns:p="http://schemas.openxmlformats.org/presentationml/2006/main">
  <p:tag name="KSO_WM_SLIDE_BACKGROUND_TYPE" val="leftRight"/>
</p:tagLst>
</file>

<file path=ppt/tags/tag197.xml><?xml version="1.0" encoding="utf-8"?>
<p:tagLst xmlns:p="http://schemas.openxmlformats.org/presentationml/2006/main">
  <p:tag name="KSO_WM_SLIDE_BACKGROUND_TYPE" val="leftRight"/>
</p:tagLst>
</file>

<file path=ppt/tags/tag198.xml><?xml version="1.0" encoding="utf-8"?>
<p:tagLst xmlns:p="http://schemas.openxmlformats.org/presentationml/2006/main">
  <p:tag name="KSO_WM_SLIDE_BACKGROUND_TYPE" val="leftRight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910fe02d2a845f9bb6cd960288e9a2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71c4c20efda4eea88f246394b8ed53a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74236bef23d48a2a11657d6340d5c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4c5cc2442d34394aee968c4d9f662b2"/>
  <p:tag name="KSO_WM_SLIDE_BACKGROUND_TYPE" val="topBottom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cbf4bdb089674a99851b230651f0fe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84a9e58c404f9bb408440f305c3bbe"/>
  <p:tag name="KSO_WM_SLIDE_BACKGROUND_TYPE" val="topBottom"/>
</p:tagLst>
</file>

<file path=ppt/tags/tag202.xml><?xml version="1.0" encoding="utf-8"?>
<p:tagLst xmlns:p="http://schemas.openxmlformats.org/presentationml/2006/main">
  <p:tag name="KSO_WM_SLIDE_BACKGROUND_TYPE" val="topBottom"/>
</p:tagLst>
</file>

<file path=ppt/tags/tag203.xml><?xml version="1.0" encoding="utf-8"?>
<p:tagLst xmlns:p="http://schemas.openxmlformats.org/presentationml/2006/main">
  <p:tag name="KSO_WM_SLIDE_BACKGROUND_TYPE" val="topBottom"/>
</p:tagLst>
</file>

<file path=ppt/tags/tag204.xml><?xml version="1.0" encoding="utf-8"?>
<p:tagLst xmlns:p="http://schemas.openxmlformats.org/presentationml/2006/main">
  <p:tag name="KSO_WM_SLIDE_BACKGROUND_TYPE" val="topBottom"/>
</p:tagLst>
</file>

<file path=ppt/tags/tag205.xml><?xml version="1.0" encoding="utf-8"?>
<p:tagLst xmlns:p="http://schemas.openxmlformats.org/presentationml/2006/main">
  <p:tag name="KSO_WM_SLIDE_BACKGROUND_TYPE" val="topBottom"/>
</p:tagLst>
</file>

<file path=ppt/tags/tag206.xml><?xml version="1.0" encoding="utf-8"?>
<p:tagLst xmlns:p="http://schemas.openxmlformats.org/presentationml/2006/main">
  <p:tag name="KSO_WM_SLIDE_BACKGROUND_TYPE" val="topBottom"/>
</p:tagLst>
</file>

<file path=ppt/tags/tag207.xml><?xml version="1.0" encoding="utf-8"?>
<p:tagLst xmlns:p="http://schemas.openxmlformats.org/presentationml/2006/main">
  <p:tag name="KSO_WM_SLIDE_BACKGROUND_TYPE" val="topBottom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fb6aadf1ab9469281ef3b8daf5ac33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c2375578cd47c1ae19399bf7b6e9e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bfec00cd6a041feabc2eecbe761d7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fac917e8b0f487cb31c17a6d325eb2a"/>
  <p:tag name="KSO_WM_SLIDE_BACKGROUND_TYPE" val="bottomTop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dda504719bb344b6a34798b649232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a59400f35149f4962512285838e5d8"/>
  <p:tag name="KSO_WM_SLIDE_BACKGROUND_TYPE" val="bottomTop"/>
</p:tagLst>
</file>

<file path=ppt/tags/tag211.xml><?xml version="1.0" encoding="utf-8"?>
<p:tagLst xmlns:p="http://schemas.openxmlformats.org/presentationml/2006/main">
  <p:tag name="KSO_WM_SLIDE_BACKGROUND_TYPE" val="bottomTop"/>
</p:tagLst>
</file>

<file path=ppt/tags/tag212.xml><?xml version="1.0" encoding="utf-8"?>
<p:tagLst xmlns:p="http://schemas.openxmlformats.org/presentationml/2006/main">
  <p:tag name="KSO_WM_SLIDE_BACKGROUND_TYPE" val="bottomTop"/>
</p:tagLst>
</file>

<file path=ppt/tags/tag213.xml><?xml version="1.0" encoding="utf-8"?>
<p:tagLst xmlns:p="http://schemas.openxmlformats.org/presentationml/2006/main">
  <p:tag name="KSO_WM_SLIDE_BACKGROUND_TYPE" val="bottomTop"/>
</p:tagLst>
</file>

<file path=ppt/tags/tag214.xml><?xml version="1.0" encoding="utf-8"?>
<p:tagLst xmlns:p="http://schemas.openxmlformats.org/presentationml/2006/main">
  <p:tag name="KSO_WM_SLIDE_BACKGROUND_TYPE" val="bottomTop"/>
</p:tagLst>
</file>

<file path=ppt/tags/tag215.xml><?xml version="1.0" encoding="utf-8"?>
<p:tagLst xmlns:p="http://schemas.openxmlformats.org/presentationml/2006/main">
  <p:tag name="KSO_WM_SLIDE_BACKGROUND_TYPE" val="bottomTop"/>
</p:tagLst>
</file>

<file path=ppt/tags/tag216.xml><?xml version="1.0" encoding="utf-8"?>
<p:tagLst xmlns:p="http://schemas.openxmlformats.org/presentationml/2006/main">
  <p:tag name="KSO_WM_SLIDE_BACKGROUND_TYPE" val="bottomTop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ca765e2bd384dd3a319496243d5f5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ce9f009e7db493fb47a4194b1d05ad1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eb593c36a7cc453fbef130bab2a45e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4e8f84e755c410a9b28fac3594f5d33"/>
  <p:tag name="KSO_WM_SLIDE_BACKGROUND_TYPE" val="navigation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fa58ef7d844c4a7b81b081053010519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ce6dec50dc4172b50e4198641e3f35"/>
  <p:tag name="KSO_WM_SLIDE_BACKGROUND_TYPE" val="navigation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</p:tagLst>
</file>

<file path=ppt/tags/tag221.xml><?xml version="1.0" encoding="utf-8"?>
<p:tagLst xmlns:p="http://schemas.openxmlformats.org/presentationml/2006/main">
  <p:tag name="KSO_WM_SLIDE_BACKGROUND_TYPE" val="navigation"/>
</p:tagLst>
</file>

<file path=ppt/tags/tag222.xml><?xml version="1.0" encoding="utf-8"?>
<p:tagLst xmlns:p="http://schemas.openxmlformats.org/presentationml/2006/main">
  <p:tag name="KSO_WM_SLIDE_BACKGROUND_TYPE" val="navigation"/>
</p:tagLst>
</file>

<file path=ppt/tags/tag223.xml><?xml version="1.0" encoding="utf-8"?>
<p:tagLst xmlns:p="http://schemas.openxmlformats.org/presentationml/2006/main">
  <p:tag name="KSO_WM_SLIDE_BACKGROUND_TYPE" val="navigation"/>
</p:tagLst>
</file>

<file path=ppt/tags/tag224.xml><?xml version="1.0" encoding="utf-8"?>
<p:tagLst xmlns:p="http://schemas.openxmlformats.org/presentationml/2006/main">
  <p:tag name="KSO_WM_SLIDE_BACKGROUND_TYPE" val="navigation"/>
</p:tagLst>
</file>

<file path=ppt/tags/tag225.xml><?xml version="1.0" encoding="utf-8"?>
<p:tagLst xmlns:p="http://schemas.openxmlformats.org/presentationml/2006/main">
  <p:tag name="KSO_WM_SLIDE_BACKGROUND_TYPE" val="navigation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SLIDE_BACKGROUND_TYPE" val="navigation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0f65f2c56fb545009b8e0c771c3afe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2c7983957dd4eb4bd125359e33ab7e8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fefe7a87b66443392a2d3e492f79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fafc17c9738479e937df318b3fb52c4"/>
  <p:tag name="KSO_WM_SLIDE_BACKGROUND_TYPE" val="belt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2632280a6104171b789ec1c3a60bcf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f48216b5b634bd68562210e52183ddb"/>
  <p:tag name="KSO_WM_SLIDE_BACKGROUND_TYPE" val="belt"/>
</p:tagLst>
</file>

<file path=ppt/tags/tag231.xml><?xml version="1.0" encoding="utf-8"?>
<p:tagLst xmlns:p="http://schemas.openxmlformats.org/presentationml/2006/main">
  <p:tag name="KSO_WM_SLIDE_BACKGROUND_TYPE" val="belt"/>
</p:tagLst>
</file>

<file path=ppt/tags/tag232.xml><?xml version="1.0" encoding="utf-8"?>
<p:tagLst xmlns:p="http://schemas.openxmlformats.org/presentationml/2006/main">
  <p:tag name="KSO_WM_SLIDE_BACKGROUND_TYPE" val="belt"/>
</p:tagLst>
</file>

<file path=ppt/tags/tag233.xml><?xml version="1.0" encoding="utf-8"?>
<p:tagLst xmlns:p="http://schemas.openxmlformats.org/presentationml/2006/main">
  <p:tag name="KSO_WM_SLIDE_BACKGROUND_TYPE" val="belt"/>
</p:tagLst>
</file>

<file path=ppt/tags/tag234.xml><?xml version="1.0" encoding="utf-8"?>
<p:tagLst xmlns:p="http://schemas.openxmlformats.org/presentationml/2006/main">
  <p:tag name="KSO_WM_SLIDE_BACKGROUND_TYPE" val="belt"/>
</p:tagLst>
</file>

<file path=ppt/tags/tag235.xml><?xml version="1.0" encoding="utf-8"?>
<p:tagLst xmlns:p="http://schemas.openxmlformats.org/presentationml/2006/main">
  <p:tag name="KSO_WM_SLIDE_BACKGROUND_TYPE" val="belt"/>
</p:tagLst>
</file>

<file path=ppt/tags/tag236.xml><?xml version="1.0" encoding="utf-8"?>
<p:tagLst xmlns:p="http://schemas.openxmlformats.org/presentationml/2006/main">
  <p:tag name="KSO_WM_TEMPLATE_CATEGORY" val="custom"/>
  <p:tag name="KSO_WM_TEMPLATE_INDEX" val="20203230"/>
</p:tagLst>
</file>

<file path=ppt/tags/tag237.xml><?xml version="1.0" encoding="utf-8"?>
<p:tagLst xmlns:p="http://schemas.openxmlformats.org/presentationml/2006/main">
  <p:tag name="KSO_WM_TEMPLATE_CATEGORY" val="custom"/>
  <p:tag name="KSO_WM_TEMPLATE_INDEX" val="20203230"/>
</p:tagLst>
</file>

<file path=ppt/tags/tag23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23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经典简约商务工作汇报"/>
  <p:tag name="KSO_WM_UNIT_BLOCK" val="0"/>
  <p:tag name="KSO_WM_UNIT_DEC_AREA_ID" val="f4cc249b07044d97b6a9de24427683f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97dcf51a85b746309bacf7cd10958256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d235448924044c6f84bc9878d540eab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67771cb71a493ab02a827d9df2d759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8ff91e92a957467e824c865e8779b1c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c29442d5d764955b58657525b0413b5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13e3952efcd646049553d75eacc649b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336cfe57546424396c49b9fcf70fd70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df476b64a90f4644b139ba66d33feb1d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ee13252f071a4a91809f3399a6808d04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6fa41d213a094c898e4c36308bc4aa2f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e5f4de1b0b4b2d8fb7e801c6e7530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517ef0b75158420989452bec1c0ed1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6f5bb1f4f840a8bd34d91254dc01e5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f54746af823b4388882b5b7f5eae128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感谢聆听"/>
  <p:tag name="KSO_WM_UNIT_DEFAULT_FONT" val="60;74;4"/>
  <p:tag name="KSO_WM_UNIT_BLOCK" val="0"/>
  <p:tag name="KSO_WM_UNIT_DEC_AREA_ID" val="57515bfc813c4135ab63e709f868a68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  <p:tag name="KSO_WM_SLIDE_BACKGROUND_TYPE" val="general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  <p:tag name="KSO_WM_SLIDE_BACKGROUND_TYPE" val="general"/>
</p:tagLst>
</file>

<file path=ppt/tags/tag266.xml><?xml version="1.0" encoding="utf-8"?>
<p:tagLst xmlns:p="http://schemas.openxmlformats.org/presentationml/2006/main">
  <p:tag name="KSO_WM_SLIDE_BACKGROUND_TYPE" val="general"/>
</p:tagLst>
</file>

<file path=ppt/tags/tag267.xml><?xml version="1.0" encoding="utf-8"?>
<p:tagLst xmlns:p="http://schemas.openxmlformats.org/presentationml/2006/main">
  <p:tag name="KSO_WM_SLIDE_BACKGROUND_TYPE" val="general"/>
</p:tagLst>
</file>

<file path=ppt/tags/tag268.xml><?xml version="1.0" encoding="utf-8"?>
<p:tagLst xmlns:p="http://schemas.openxmlformats.org/presentationml/2006/main">
  <p:tag name="KSO_WM_SLIDE_BACKGROUND_TYPE" val="general"/>
</p:tagLst>
</file>

<file path=ppt/tags/tag269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211017883b6744e98ab5f2207e9936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4949874bd540f1a79226a550be7555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470b472ffc34bf5903f0423a639f3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cc025e0b0444ba7026ca66ff6d9f4"/>
  <p:tag name="KSO_WM_SLIDE_BACKGROUND_TYPE" val="frame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ad3bf38c03a440e92144bd274e947c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bbfe641e7314ff39ab39eb4445b5494"/>
  <p:tag name="KSO_WM_SLIDE_BACKGROUND_TYPE" val="frame"/>
</p:tagLst>
</file>

<file path=ppt/tags/tag273.xml><?xml version="1.0" encoding="utf-8"?>
<p:tagLst xmlns:p="http://schemas.openxmlformats.org/presentationml/2006/main">
  <p:tag name="KSO_WM_SLIDE_BACKGROUND_TYPE" val="frame"/>
</p:tagLst>
</file>

<file path=ppt/tags/tag274.xml><?xml version="1.0" encoding="utf-8"?>
<p:tagLst xmlns:p="http://schemas.openxmlformats.org/presentationml/2006/main">
  <p:tag name="KSO_WM_SLIDE_BACKGROUND_TYPE" val="frame"/>
</p:tagLst>
</file>

<file path=ppt/tags/tag275.xml><?xml version="1.0" encoding="utf-8"?>
<p:tagLst xmlns:p="http://schemas.openxmlformats.org/presentationml/2006/main">
  <p:tag name="KSO_WM_SLIDE_BACKGROUND_TYPE" val="frame"/>
</p:tagLst>
</file>

<file path=ppt/tags/tag276.xml><?xml version="1.0" encoding="utf-8"?>
<p:tagLst xmlns:p="http://schemas.openxmlformats.org/presentationml/2006/main">
  <p:tag name="KSO_WM_SLIDE_BACKGROUND_TYPE" val="frame"/>
</p:tagLst>
</file>

<file path=ppt/tags/tag277.xml><?xml version="1.0" encoding="utf-8"?>
<p:tagLst xmlns:p="http://schemas.openxmlformats.org/presentationml/2006/main">
  <p:tag name="KSO_WM_SLIDE_BACKGROUND_TYPE" val="frame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b2ae570794244c6847ac33e4ee70e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91182fef1c4a5ca9842011ec617907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1e4e4f8b1aa1494c8385cbd7130e1f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54b7cee5714445c843c8534884c60ec"/>
  <p:tag name="KSO_WM_SLIDE_BACKGROUND_TYPE" val="leftRight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ddd14415f30497ea686e1b74a41ce5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601f71e70e34a51a602ca758342fff0"/>
  <p:tag name="KSO_WM_SLIDE_BACKGROUND_TYPE" val="leftRight"/>
</p:tagLst>
</file>

<file path=ppt/tags/tag281.xml><?xml version="1.0" encoding="utf-8"?>
<p:tagLst xmlns:p="http://schemas.openxmlformats.org/presentationml/2006/main">
  <p:tag name="KSO_WM_SLIDE_BACKGROUND_TYPE" val="leftRight"/>
</p:tagLst>
</file>

<file path=ppt/tags/tag282.xml><?xml version="1.0" encoding="utf-8"?>
<p:tagLst xmlns:p="http://schemas.openxmlformats.org/presentationml/2006/main">
  <p:tag name="KSO_WM_SLIDE_BACKGROUND_TYPE" val="leftRight"/>
</p:tagLst>
</file>

<file path=ppt/tags/tag283.xml><?xml version="1.0" encoding="utf-8"?>
<p:tagLst xmlns:p="http://schemas.openxmlformats.org/presentationml/2006/main">
  <p:tag name="KSO_WM_SLIDE_BACKGROUND_TYPE" val="leftRight"/>
</p:tagLst>
</file>

<file path=ppt/tags/tag284.xml><?xml version="1.0" encoding="utf-8"?>
<p:tagLst xmlns:p="http://schemas.openxmlformats.org/presentationml/2006/main">
  <p:tag name="KSO_WM_SLIDE_BACKGROUND_TYPE" val="leftRight"/>
</p:tagLst>
</file>

<file path=ppt/tags/tag285.xml><?xml version="1.0" encoding="utf-8"?>
<p:tagLst xmlns:p="http://schemas.openxmlformats.org/presentationml/2006/main">
  <p:tag name="KSO_WM_SLIDE_BACKGROUND_TYPE" val="leftRight"/>
</p:tagLst>
</file>

<file path=ppt/tags/tag286.xml><?xml version="1.0" encoding="utf-8"?>
<p:tagLst xmlns:p="http://schemas.openxmlformats.org/presentationml/2006/main">
  <p:tag name="KSO_WM_SLIDE_BACKGROUND_TYPE" val="leftRight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7910fe02d2a845f9bb6cd960288e9a2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71c4c20efda4eea88f246394b8ed53a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74236bef23d48a2a11657d6340d5c2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4c5cc2442d34394aee968c4d9f662b2"/>
  <p:tag name="KSO_WM_SLIDE_BACKGROUND_TYPE" val="topBottom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cbf4bdb089674a99851b230651f0fe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84a9e58c404f9bb408440f305c3bbe"/>
  <p:tag name="KSO_WM_SLIDE_BACKGROUND_TYPE" val="topBottom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topBottom"/>
</p:tagLst>
</file>

<file path=ppt/tags/tag291.xml><?xml version="1.0" encoding="utf-8"?>
<p:tagLst xmlns:p="http://schemas.openxmlformats.org/presentationml/2006/main">
  <p:tag name="KSO_WM_SLIDE_BACKGROUND_TYPE" val="topBottom"/>
</p:tagLst>
</file>

<file path=ppt/tags/tag292.xml><?xml version="1.0" encoding="utf-8"?>
<p:tagLst xmlns:p="http://schemas.openxmlformats.org/presentationml/2006/main">
  <p:tag name="KSO_WM_SLIDE_BACKGROUND_TYPE" val="topBottom"/>
</p:tagLst>
</file>

<file path=ppt/tags/tag293.xml><?xml version="1.0" encoding="utf-8"?>
<p:tagLst xmlns:p="http://schemas.openxmlformats.org/presentationml/2006/main">
  <p:tag name="KSO_WM_SLIDE_BACKGROUND_TYPE" val="topBottom"/>
</p:tagLst>
</file>

<file path=ppt/tags/tag294.xml><?xml version="1.0" encoding="utf-8"?>
<p:tagLst xmlns:p="http://schemas.openxmlformats.org/presentationml/2006/main">
  <p:tag name="KSO_WM_SLIDE_BACKGROUND_TYPE" val="topBottom"/>
</p:tagLst>
</file>

<file path=ppt/tags/tag295.xml><?xml version="1.0" encoding="utf-8"?>
<p:tagLst xmlns:p="http://schemas.openxmlformats.org/presentationml/2006/main">
  <p:tag name="KSO_WM_SLIDE_BACKGROUND_TYPE" val="topBottom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fb6aadf1ab9469281ef3b8daf5ac33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5c2375578cd47c1ae19399bf7b6e9e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bfec00cd6a041feabc2eecbe761d7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fac917e8b0f487cb31c17a6d325eb2a"/>
  <p:tag name="KSO_WM_SLIDE_BACKGROUND_TYPE" val="bottomTop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dda504719bb344b6a34798b649232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5a59400f35149f4962512285838e5d8"/>
  <p:tag name="KSO_WM_SLIDE_BACKGROUND_TYPE" val="bottomTop"/>
</p:tagLst>
</file>

<file path=ppt/tags/tag299.xml><?xml version="1.0" encoding="utf-8"?>
<p:tagLst xmlns:p="http://schemas.openxmlformats.org/presentationml/2006/main">
  <p:tag name="KSO_WM_SLIDE_BACKGROUND_TYPE" val="bottomTop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ottomTop"/>
</p:tagLst>
</file>

<file path=ppt/tags/tag301.xml><?xml version="1.0" encoding="utf-8"?>
<p:tagLst xmlns:p="http://schemas.openxmlformats.org/presentationml/2006/main">
  <p:tag name="KSO_WM_SLIDE_BACKGROUND_TYPE" val="bottomTop"/>
</p:tagLst>
</file>

<file path=ppt/tags/tag302.xml><?xml version="1.0" encoding="utf-8"?>
<p:tagLst xmlns:p="http://schemas.openxmlformats.org/presentationml/2006/main">
  <p:tag name="KSO_WM_SLIDE_BACKGROUND_TYPE" val="bottomTop"/>
</p:tagLst>
</file>

<file path=ppt/tags/tag303.xml><?xml version="1.0" encoding="utf-8"?>
<p:tagLst xmlns:p="http://schemas.openxmlformats.org/presentationml/2006/main">
  <p:tag name="KSO_WM_SLIDE_BACKGROUND_TYPE" val="bottomTop"/>
</p:tagLst>
</file>

<file path=ppt/tags/tag304.xml><?xml version="1.0" encoding="utf-8"?>
<p:tagLst xmlns:p="http://schemas.openxmlformats.org/presentationml/2006/main">
  <p:tag name="KSO_WM_SLIDE_BACKGROUND_TYPE" val="bottomTop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cca765e2bd384dd3a319496243d5f5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ce9f009e7db493fb47a4194b1d05ad1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eb593c36a7cc453fbef130bab2a45e5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4e8f84e755c410a9b28fac3594f5d33"/>
  <p:tag name="KSO_WM_SLIDE_BACKGROUND_TYPE" val="navigation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fa58ef7d844c4a7b81b081053010519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bce6dec50dc4172b50e4198641e3f35"/>
  <p:tag name="KSO_WM_SLIDE_BACKGROUND_TYPE" val="navigation"/>
</p:tagLst>
</file>

<file path=ppt/tags/tag308.xml><?xml version="1.0" encoding="utf-8"?>
<p:tagLst xmlns:p="http://schemas.openxmlformats.org/presentationml/2006/main">
  <p:tag name="KSO_WM_SLIDE_BACKGROUND_TYPE" val="navigation"/>
</p:tagLst>
</file>

<file path=ppt/tags/tag309.xml><?xml version="1.0" encoding="utf-8"?>
<p:tagLst xmlns:p="http://schemas.openxmlformats.org/presentationml/2006/main">
  <p:tag name="KSO_WM_SLIDE_BACKGROUND_TYPE" val="navigation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navigation"/>
</p:tagLst>
</file>

<file path=ppt/tags/tag311.xml><?xml version="1.0" encoding="utf-8"?>
<p:tagLst xmlns:p="http://schemas.openxmlformats.org/presentationml/2006/main">
  <p:tag name="KSO_WM_SLIDE_BACKGROUND_TYPE" val="navigation"/>
</p:tagLst>
</file>

<file path=ppt/tags/tag312.xml><?xml version="1.0" encoding="utf-8"?>
<p:tagLst xmlns:p="http://schemas.openxmlformats.org/presentationml/2006/main">
  <p:tag name="KSO_WM_SLIDE_BACKGROUND_TYPE" val="navigation"/>
</p:tagLst>
</file>

<file path=ppt/tags/tag313.xml><?xml version="1.0" encoding="utf-8"?>
<p:tagLst xmlns:p="http://schemas.openxmlformats.org/presentationml/2006/main">
  <p:tag name="KSO_WM_SLIDE_BACKGROUND_TYPE" val="navigation"/>
</p:tagLst>
</file>

<file path=ppt/tags/tag314.xml><?xml version="1.0" encoding="utf-8"?>
<p:tagLst xmlns:p="http://schemas.openxmlformats.org/presentationml/2006/main">
  <p:tag name="KSO_WM_SLIDE_BACKGROUND_TYPE" val="navigation"/>
</p:tagLst>
</file>

<file path=ppt/tags/tag315.xml><?xml version="1.0" encoding="utf-8"?>
<p:tagLst xmlns:p="http://schemas.openxmlformats.org/presentationml/2006/main">
  <p:tag name="KSO_WM_SLIDE_BACKGROUND_TYPE" val="navigation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0f65f2c56fb545009b8e0c771c3afea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2c7983957dd4eb4bd125359e33ab7e8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fefe7a87b66443392a2d3e492f797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fafc17c9738479e937df318b3fb52c4"/>
  <p:tag name="KSO_WM_SLIDE_BACKGROUND_TYPE" val="belt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2632280a6104171b789ec1c3a60bcf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f48216b5b634bd68562210e52183ddb"/>
  <p:tag name="KSO_WM_SLIDE_BACKGROUND_TYPE" val="belt"/>
</p:tagLst>
</file>

<file path=ppt/tags/tag319.xml><?xml version="1.0" encoding="utf-8"?>
<p:tagLst xmlns:p="http://schemas.openxmlformats.org/presentationml/2006/main">
  <p:tag name="KSO_WM_SLIDE_BACKGROUND_TYPE" val="belt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elt"/>
</p:tagLst>
</file>

<file path=ppt/tags/tag321.xml><?xml version="1.0" encoding="utf-8"?>
<p:tagLst xmlns:p="http://schemas.openxmlformats.org/presentationml/2006/main">
  <p:tag name="KSO_WM_SLIDE_BACKGROUND_TYPE" val="belt"/>
</p:tagLst>
</file>

<file path=ppt/tags/tag322.xml><?xml version="1.0" encoding="utf-8"?>
<p:tagLst xmlns:p="http://schemas.openxmlformats.org/presentationml/2006/main">
  <p:tag name="KSO_WM_SLIDE_BACKGROUND_TYPE" val="belt"/>
</p:tagLst>
</file>

<file path=ppt/tags/tag323.xml><?xml version="1.0" encoding="utf-8"?>
<p:tagLst xmlns:p="http://schemas.openxmlformats.org/presentationml/2006/main">
  <p:tag name="KSO_WM_SLIDE_BACKGROUND_TYPE" val="belt"/>
</p:tagLst>
</file>

<file path=ppt/tags/tag324.xml><?xml version="1.0" encoding="utf-8"?>
<p:tagLst xmlns:p="http://schemas.openxmlformats.org/presentationml/2006/main">
  <p:tag name="KSO_WM_TEMPLATE_CATEGORY" val="custom"/>
  <p:tag name="KSO_WM_TEMPLATE_INDEX" val="20203230"/>
</p:tagLst>
</file>

<file path=ppt/tags/tag325.xml><?xml version="1.0" encoding="utf-8"?>
<p:tagLst xmlns:p="http://schemas.openxmlformats.org/presentationml/2006/main">
  <p:tag name="KSO_WM_TEMPLATE_CATEGORY" val="custom"/>
  <p:tag name="KSO_WM_TEMPLATE_INDEX" val="20203230"/>
</p:tagLst>
</file>

<file path=ppt/tags/tag32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230"/>
</p:tagLst>
</file>

<file path=ppt/tags/tag327.xml><?xml version="1.0" encoding="utf-8"?>
<p:tagLst xmlns:p="http://schemas.openxmlformats.org/presentationml/2006/main">
  <p:tag name="KSO_WM_UNIT_PLACING_PICTURE_USER_VIEWPORT" val="{&quot;height&quot;:2940,&quot;width&quot;:4010}"/>
</p:tagLst>
</file>

<file path=ppt/tags/tag328.xml><?xml version="1.0" encoding="utf-8"?>
<p:tagLst xmlns:p="http://schemas.openxmlformats.org/presentationml/2006/main">
  <p:tag name="KSO_WM_UNIT_PLACING_PICTURE_USER_VIEWPORT" val="{&quot;height&quot;:3024,&quot;width&quot;:4020}"/>
</p:tagLst>
</file>

<file path=ppt/tags/tag329.xml><?xml version="1.0" encoding="utf-8"?>
<p:tagLst xmlns:p="http://schemas.openxmlformats.org/presentationml/2006/main">
  <p:tag name="KSO_WM_UNIT_PLACING_PICTURE_USER_VIEWPORT" val="{&quot;height&quot;:5016.790551181102,&quot;width&quot;:4896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PLACING_PICTURE_USER_VIEWPORT" val="{&quot;height&quot;:2441,&quot;width&quot;:3262}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经典简约商务工作汇报"/>
  <p:tag name="KSO_WM_UNIT_BLOCK" val="0"/>
  <p:tag name="KSO_WM_UNIT_DEC_AREA_ID" val="f4cc249b07044d97b6a9de24427683f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0-12-02T10:35:52&quot;,&#10;    &quot;max&quot;: 0,&#10;    &quot;parentMax&quot;: {&#10;        &quot;max&quot;: 1.1895275590551364&#10;    },&#10;    &quot;topChanged&quot;: 0&#10;}&#10;"/>
  <p:tag name="KSO_WM_UNIT_LAST_MAX_FONTSIZE" val="1200"/>
</p:tagLst>
</file>

<file path=ppt/tags/tag332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323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3230"/>
  <p:tag name="KSO_WM_SLIDE_LAYOUT" val="a_b"/>
  <p:tag name="KSO_WM_SLIDE_LAYOUT_CNT" val="1_1"/>
  <p:tag name="KSO_WM_CHIP_GROUPID" val="5ebf6661ddc3daf3fef3f760"/>
  <p:tag name="KSO_WM_SLIDE_LAYOUT_INFO" val="{&quot;id&quot;:&quot;2020-12-02T10:35:52&quot;,&quot;maxSize&quot;:{&quot;size1&quot;:60.84032389322917},&quot;minSize&quot;:{&quot;size1&quot;:49.44032389322918},&quot;normalSize&quot;:{&quot;size1&quot;:56.760606774535674},&quot;subLayout&quot;:[{&quot;id&quot;:&quot;2020-12-02T10:35:52&quot;,&quot;margin&quot;:{&quot;bottom&quot;:0.20331762731075287,&quot;left&quot;:3.386747360229492,&quot;right&quot;:17.074363708496094,&quot;top&quot;:5.4380059242248535},&quot;type&quot;:0},{&quot;id&quot;:&quot;2020-12-02T10:35:52&quot;,&quot;margin&quot;:{&quot;bottom&quot;:5.438027858734131,&quot;left&quot;:3.386747360229492,&quot;right&quot;:17.074363708496094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d802574a1ee74b6c7c0"/>
  <p:tag name="KSO_WM_TEMPLATE_ASSEMBLE_GROUPID" val="5f8cfa53a61ec3b55284a7ab"/>
  <p:tag name="KSO_WM_TEMPLATE_THUMBS_INDEX" val="1、2、3、7、42、48"/>
</p:tagLst>
</file>

<file path=ppt/tags/tag333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323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3230"/>
  <p:tag name="KSO_WM_SLIDE_LAYOUT" val="a_b"/>
  <p:tag name="KSO_WM_SLIDE_LAYOUT_CNT" val="1_1"/>
  <p:tag name="KSO_WM_CHIP_GROUPID" val="5ebf6661ddc3daf3fef3f760"/>
  <p:tag name="KSO_WM_SLIDE_LAYOUT_INFO" val="{&quot;id&quot;:&quot;2020-12-02T10:35:52&quot;,&quot;maxSize&quot;:{&quot;size1&quot;:60.84032389322917},&quot;minSize&quot;:{&quot;size1&quot;:49.44032389322918},&quot;normalSize&quot;:{&quot;size1&quot;:56.54032389322917},&quot;subLayout&quot;:[{&quot;id&quot;:&quot;2020-12-02T10:35:52&quot;,&quot;margin&quot;:{&quot;bottom&quot;:0.20331762731075287,&quot;left&quot;:3.386747360229492,&quot;right&quot;:17.074363708496094,&quot;top&quot;:5.4380059242248535},&quot;type&quot;:0},{&quot;id&quot;:&quot;2020-12-02T10:35:52&quot;,&quot;margin&quot;:{&quot;bottom&quot;:5.438027858734131,&quot;left&quot;:3.386747360229492,&quot;right&quot;:17.074363708496094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d802574a1ee74b6c7c0"/>
  <p:tag name="KSO_WM_TEMPLATE_ASSEMBLE_GROUPID" val="5f8cfa53a61ec3b55284a7ab"/>
  <p:tag name="KSO_WM_TEMPLATE_THUMBS_INDEX" val="1、2、3、7、42、48"/>
</p:tagLst>
</file>

<file path=ppt/tags/tag334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323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3230"/>
  <p:tag name="KSO_WM_SLIDE_LAYOUT" val="a_b"/>
  <p:tag name="KSO_WM_SLIDE_LAYOUT_CNT" val="1_1"/>
  <p:tag name="KSO_WM_CHIP_GROUPID" val="5ebf6661ddc3daf3fef3f760"/>
  <p:tag name="KSO_WM_SLIDE_LAYOUT_INFO" val="{&quot;id&quot;:&quot;2020-12-02T10:35:52&quot;,&quot;maxSize&quot;:{&quot;size1&quot;:60.84032389322917},&quot;minSize&quot;:{&quot;size1&quot;:49.44032389322918},&quot;normalSize&quot;:{&quot;size1&quot;:56.54032389322917},&quot;subLayout&quot;:[{&quot;id&quot;:&quot;2020-12-02T10:35:52&quot;,&quot;margin&quot;:{&quot;bottom&quot;:0.20331762731075287,&quot;left&quot;:3.386747360229492,&quot;right&quot;:17.074363708496094,&quot;top&quot;:5.4380059242248535},&quot;type&quot;:0},{&quot;id&quot;:&quot;2020-12-02T10:35:52&quot;,&quot;margin&quot;:{&quot;bottom&quot;:5.438027858734131,&quot;left&quot;:3.386747360229492,&quot;right&quot;:17.074363708496094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d802574a1ee74b6c7c0"/>
  <p:tag name="KSO_WM_TEMPLATE_ASSEMBLE_GROUPID" val="5f8cfa53a61ec3b55284a7ab"/>
  <p:tag name="KSO_WM_TEMPLATE_THUMBS_INDEX" val="1、2、3、7、42、48"/>
</p:tagLst>
</file>

<file path=ppt/tags/tag335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323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3230"/>
  <p:tag name="KSO_WM_SLIDE_LAYOUT" val="a_b"/>
  <p:tag name="KSO_WM_SLIDE_LAYOUT_CNT" val="1_1"/>
  <p:tag name="KSO_WM_CHIP_GROUPID" val="5ebf6661ddc3daf3fef3f760"/>
  <p:tag name="KSO_WM_SLIDE_LAYOUT_INFO" val="{&quot;id&quot;:&quot;2020-12-02T10:35:52&quot;,&quot;maxSize&quot;:{&quot;size1&quot;:60.84032389322917},&quot;minSize&quot;:{&quot;size1&quot;:49.44032389322918},&quot;normalSize&quot;:{&quot;size1&quot;:56.54032389322917},&quot;subLayout&quot;:[{&quot;id&quot;:&quot;2020-12-02T10:35:52&quot;,&quot;margin&quot;:{&quot;bottom&quot;:0.20331762731075287,&quot;left&quot;:3.386747360229492,&quot;right&quot;:17.074363708496094,&quot;top&quot;:5.4380059242248535},&quot;type&quot;:0},{&quot;id&quot;:&quot;2020-12-02T10:35:52&quot;,&quot;margin&quot;:{&quot;bottom&quot;:5.438027858734131,&quot;left&quot;:3.386747360229492,&quot;right&quot;:17.074363708496094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d802574a1ee74b6c7c0"/>
  <p:tag name="KSO_WM_TEMPLATE_ASSEMBLE_GROUPID" val="5f8cfa53a61ec3b55284a7ab"/>
  <p:tag name="KSO_WM_TEMPLATE_THUMBS_INDEX" val="1、2、3、7、42、48"/>
</p:tagLst>
</file>

<file path=ppt/tags/tag336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323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3230"/>
  <p:tag name="KSO_WM_SLIDE_LAYOUT" val="a_b"/>
  <p:tag name="KSO_WM_SLIDE_LAYOUT_CNT" val="1_1"/>
  <p:tag name="KSO_WM_CHIP_GROUPID" val="5ebf6661ddc3daf3fef3f760"/>
  <p:tag name="KSO_WM_SLIDE_LAYOUT_INFO" val="{&quot;id&quot;:&quot;2020-12-02T10:35:52&quot;,&quot;maxSize&quot;:{&quot;size1&quot;:60.84032389322917},&quot;minSize&quot;:{&quot;size1&quot;:49.44032389322918},&quot;normalSize&quot;:{&quot;size1&quot;:56.54032389322917},&quot;subLayout&quot;:[{&quot;id&quot;:&quot;2020-12-02T10:35:52&quot;,&quot;margin&quot;:{&quot;bottom&quot;:0.20331762731075287,&quot;left&quot;:3.386747360229492,&quot;right&quot;:17.074363708496094,&quot;top&quot;:5.4380059242248535},&quot;type&quot;:0},{&quot;id&quot;:&quot;2020-12-02T10:35:52&quot;,&quot;margin&quot;:{&quot;bottom&quot;:5.438027858734131,&quot;left&quot;:3.386747360229492,&quot;right&quot;:17.074363708496094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d802574a1ee74b6c7c0"/>
  <p:tag name="KSO_WM_TEMPLATE_ASSEMBLE_GROUPID" val="5f8cfa53a61ec3b55284a7ab"/>
  <p:tag name="KSO_WM_TEMPLATE_THUMBS_INDEX" val="1、2、3、7、42、4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经典简约商务工作汇报"/>
  <p:tag name="KSO_WM_UNIT_BLOCK" val="0"/>
  <p:tag name="KSO_WM_UNIT_DEC_AREA_ID" val="f4cc249b07044d97b6a9de24427683f2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97dcf51a85b746309bacf7cd10958256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3d4c03bb62fe4e24a0564fd66f9bf9da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c0"/>
  <p:tag name="KSO_WM_TEMPLATE_ASSEMBLE_GROUPID" val="5f8cfa53a61ec3b55284a7ab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d235448924044c6f84bc9878d540eab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67771cb71a493ab02a827d9df2d75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8ff91e92a957467e824c865e8779b1c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c29442d5d764955b58657525b0413b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13e3952efcd646049553d75eacc649b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336cfe57546424396c49b9fcf70fd70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df476b64a90f4644b139ba66d33feb1d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ee13252f071a4a91809f3399a6808d04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9a2ce4d09fb84a048a0c6b5f2345a526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b8"/>
  <p:tag name="KSO_WM_TEMPLATE_ASSEMBLE_GROUPID" val="5f8cfa53a61ec3b55284a7ab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230_2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d"/>
  <p:tag name="KSO_WM_UNIT_DEC_AREA_ID" val="6fa41d213a094c898e4c36308bc4aa2f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e5f4de1b0b4b2d8fb7e801c6e7530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517ef0b75158420989452bec1c0ed1f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36f5bb1f4f840a8bd34d91254dc01e5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230_1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c"/>
  <p:tag name="KSO_WM_UNIT_DEC_AREA_ID" val="6e035fa90b564088a4bdad68c152a94c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5f517aec2aa486d9b9ab125807fa809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230_1*b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f54746af823b4388882b5b7f5eae128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3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230_1*a*1"/>
  <p:tag name="KSO_WM_TEMPLATE_CATEGORY" val="custom"/>
  <p:tag name="KSO_WM_TEMPLATE_INDEX" val="20203230"/>
  <p:tag name="KSO_WM_UNIT_LAYERLEVEL" val="1"/>
  <p:tag name="KSO_WM_TAG_VERSION" val="1.0"/>
  <p:tag name="KSO_WM_BEAUTIFY_FLAG" val="#wm#"/>
  <p:tag name="KSO_WM_UNIT_PRESET_TEXT" val="感谢聆听"/>
  <p:tag name="KSO_WM_UNIT_DEFAULT_FONT" val="60;74;4"/>
  <p:tag name="KSO_WM_UNIT_BLOCK" val="0"/>
  <p:tag name="KSO_WM_UNIT_DEC_AREA_ID" val="57515bfc813c4135ab63e709f868a68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bb363eea399a4795922d7eb8fc929c3d"/>
  <p:tag name="KSO_WM_UNIT_TEXT_FILL_FORE_SCHEMECOLOR_INDEX_BRIGHTNESS" val="0.15"/>
  <p:tag name="KSO_WM_UNIT_TEXT_FILL_FORE_SCHEMECOLOR_INDEX" val="13"/>
  <p:tag name="KSO_WM_UNIT_TEXT_FILL_TYPE" val="1"/>
  <p:tag name="KSO_WM_TEMPLATE_ASSEMBLE_XID" val="5fc6fd802574a1ee74b6c7d7"/>
  <p:tag name="KSO_WM_TEMPLATE_ASSEMBLE_GROUPID" val="5f8cfa53a61ec3b55284a7ab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f84f0cc580644a55b30b165351c9a4d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a4de4a2fb64df69e99bb289883b1ec"/>
  <p:tag name="KSO_WM_SLIDE_BACKGROUND_TYPE" val="general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acab9ef974444d088eebfa90d53a28e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379868c281d4c2984ba138f33ca1fc0"/>
  <p:tag name="KSO_WM_SLIDE_BACKGROUND_TYPE" val="genera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general"/>
</p:tagLst>
</file>

<file path=ppt/tags/tag91.xml><?xml version="1.0" encoding="utf-8"?>
<p:tagLst xmlns:p="http://schemas.openxmlformats.org/presentationml/2006/main">
  <p:tag name="KSO_WM_SLIDE_BACKGROUND_TYPE" val="general"/>
</p:tagLst>
</file>

<file path=ppt/tags/tag92.xml><?xml version="1.0" encoding="utf-8"?>
<p:tagLst xmlns:p="http://schemas.openxmlformats.org/presentationml/2006/main">
  <p:tag name="KSO_WM_SLIDE_BACKGROUND_TYPE" val="general"/>
</p:tagLst>
</file>

<file path=ppt/tags/tag93.xml><?xml version="1.0" encoding="utf-8"?>
<p:tagLst xmlns:p="http://schemas.openxmlformats.org/presentationml/2006/main">
  <p:tag name="KSO_WM_SLIDE_BACKGROUND_TYPE" val="general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230_5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b0"/>
  <p:tag name="KSO_WM_UNIT_DEC_AREA_ID" val="211017883b6744e98ab5f2207e9936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44949874bd540f1a79226a550be7555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3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e"/>
  <p:tag name="KSO_WM_UNIT_DEC_AREA_ID" val="d470b472ffc34bf5903f0423a639f3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6ccc025e0b0444ba7026ca66ff6d9f4"/>
  <p:tag name="KSO_WM_SLIDE_BACKGROUND_TYPE" val="frame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230_4*i*1"/>
  <p:tag name="KSO_WM_TEMPLATE_CATEGORY" val="chip"/>
  <p:tag name="KSO_WM_TEMPLATE_INDEX" val="20203230"/>
  <p:tag name="KSO_WM_UNIT_LAYERLEVEL" val="1"/>
  <p:tag name="KSO_WM_TAG_VERSION" val="1.0"/>
  <p:tag name="KSO_WM_BEAUTIFY_FLAG" val="#wm#"/>
  <p:tag name="KSO_WM_CHIP_GROUPID" val="5f8cfa53a61ec3b55284a7ab"/>
  <p:tag name="KSO_WM_CHIP_XID" val="5f8cfa53a61ec3b55284a7af"/>
  <p:tag name="KSO_WM_UNIT_DEC_AREA_ID" val="7ad3bf38c03a440e92144bd274e947c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bbfe641e7314ff39ab39eb4445b5494"/>
  <p:tag name="KSO_WM_SLIDE_BACKGROUND_TYPE" val="frame"/>
</p:tagLst>
</file>

<file path=ppt/tags/tag97.xml><?xml version="1.0" encoding="utf-8"?>
<p:tagLst xmlns:p="http://schemas.openxmlformats.org/presentationml/2006/main">
  <p:tag name="KSO_WM_SLIDE_BACKGROUND_TYPE" val="frame"/>
</p:tagLst>
</file>

<file path=ppt/tags/tag98.xml><?xml version="1.0" encoding="utf-8"?>
<p:tagLst xmlns:p="http://schemas.openxmlformats.org/presentationml/2006/main">
  <p:tag name="KSO_WM_SLIDE_BACKGROUND_TYPE" val="frame"/>
</p:tagLst>
</file>

<file path=ppt/tags/tag99.xml><?xml version="1.0" encoding="utf-8"?>
<p:tagLst xmlns:p="http://schemas.openxmlformats.org/presentationml/2006/main">
  <p:tag name="KSO_WM_SLIDE_BACKGROUND_TYPE" val="frame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C3A05C"/>
      </a:accent1>
      <a:accent2>
        <a:srgbClr val="9DA963"/>
      </a:accent2>
      <a:accent3>
        <a:srgbClr val="7DB174"/>
      </a:accent3>
      <a:accent4>
        <a:srgbClr val="66B48D"/>
      </a:accent4>
      <a:accent5>
        <a:srgbClr val="5AB5A8"/>
      </a:accent5>
      <a:accent6>
        <a:srgbClr val="5BB2C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C3A05C"/>
      </a:accent1>
      <a:accent2>
        <a:srgbClr val="9DA963"/>
      </a:accent2>
      <a:accent3>
        <a:srgbClr val="7DB174"/>
      </a:accent3>
      <a:accent4>
        <a:srgbClr val="66B48D"/>
      </a:accent4>
      <a:accent5>
        <a:srgbClr val="5AB5A8"/>
      </a:accent5>
      <a:accent6>
        <a:srgbClr val="5BB2C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C3A05C"/>
      </a:accent1>
      <a:accent2>
        <a:srgbClr val="9DA963"/>
      </a:accent2>
      <a:accent3>
        <a:srgbClr val="7DB174"/>
      </a:accent3>
      <a:accent4>
        <a:srgbClr val="66B48D"/>
      </a:accent4>
      <a:accent5>
        <a:srgbClr val="5AB5A8"/>
      </a:accent5>
      <a:accent6>
        <a:srgbClr val="5BB2C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宽屏</PresentationFormat>
  <Paragraphs>60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汉仪旗黑-85S</vt:lpstr>
      <vt:lpstr>黑体</vt:lpstr>
      <vt:lpstr>Arial Unicode MS</vt:lpstr>
      <vt:lpstr>Calibri</vt:lpstr>
      <vt:lpstr>Office 主题​​</vt:lpstr>
      <vt:lpstr>3_Office 主题​​</vt:lpstr>
      <vt:lpstr>2_Office 主题​​</vt:lpstr>
      <vt:lpstr>1_Office 主题​​</vt:lpstr>
      <vt:lpstr>Presenter: 石亚行，倪玮昊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西北偏北</cp:lastModifiedBy>
  <cp:revision>176</cp:revision>
  <dcterms:created xsi:type="dcterms:W3CDTF">2019-06-19T02:08:00Z</dcterms:created>
  <dcterms:modified xsi:type="dcterms:W3CDTF">2021-10-20T10:29:07Z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52C367D474E04D73B2A33F8808D78114</vt:lpwstr>
  </property>
</Properties>
</file>