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57" r:id="rId24"/>
    <p:sldId id="28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3/9/2020</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3/9/2020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3/9/2020</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b="0" dirty="0">
                <a:latin typeface="Algerian" panose="04020705040A02060702" pitchFamily="82" charset="0"/>
                <a:cs typeface="Aldhabi" panose="020B0604020202020204" pitchFamily="2" charset="-78"/>
              </a:rPr>
              <a:t>Job Finder Chatbot</a:t>
            </a:r>
          </a:p>
        </p:txBody>
      </p:sp>
      <p:sp>
        <p:nvSpPr>
          <p:cNvPr id="3" name="Rectangle 2"/>
          <p:cNvSpPr>
            <a:spLocks noGrp="1"/>
          </p:cNvSpPr>
          <p:nvPr>
            <p:ph type="subTitle" idx="1"/>
          </p:nvPr>
        </p:nvSpPr>
        <p:spPr/>
        <p:txBody>
          <a:bodyPr>
            <a:normAutofit fontScale="92500" lnSpcReduction="20000"/>
          </a:bodyPr>
          <a:lstStyle/>
          <a:p>
            <a:pPr algn="r"/>
            <a:r>
              <a:rPr lang="en-US" dirty="0"/>
              <a:t>“A Mini Chatbot to find your Dream Job, </a:t>
            </a:r>
          </a:p>
          <a:p>
            <a:pPr algn="r"/>
            <a:r>
              <a:rPr lang="en-US" dirty="0"/>
              <a:t>explore with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A350-1C8A-4A45-AFA8-45E3BCD8777A}"/>
              </a:ext>
            </a:extLst>
          </p:cNvPr>
          <p:cNvSpPr>
            <a:spLocks noGrp="1"/>
          </p:cNvSpPr>
          <p:nvPr>
            <p:ph type="title"/>
          </p:nvPr>
        </p:nvSpPr>
        <p:spPr/>
        <p:txBody>
          <a:bodyPr/>
          <a:lstStyle/>
          <a:p>
            <a:r>
              <a:rPr lang="en-US" dirty="0"/>
              <a:t>Prolog Program</a:t>
            </a:r>
          </a:p>
        </p:txBody>
      </p:sp>
      <p:sp>
        <p:nvSpPr>
          <p:cNvPr id="3" name="Content Placeholder 2">
            <a:extLst>
              <a:ext uri="{FF2B5EF4-FFF2-40B4-BE49-F238E27FC236}">
                <a16:creationId xmlns:a16="http://schemas.microsoft.com/office/drawing/2014/main" id="{6FBB7149-DFC9-485C-8D3D-3D9B91CF1F1B}"/>
              </a:ext>
            </a:extLst>
          </p:cNvPr>
          <p:cNvSpPr>
            <a:spLocks noGrp="1"/>
          </p:cNvSpPr>
          <p:nvPr>
            <p:ph idx="1"/>
          </p:nvPr>
        </p:nvSpPr>
        <p:spPr/>
        <p:txBody>
          <a:bodyPr>
            <a:normAutofit/>
          </a:bodyPr>
          <a:lstStyle/>
          <a:p>
            <a:r>
              <a:rPr lang="en-US" sz="2000" dirty="0" err="1"/>
              <a:t>sdev</a:t>
            </a:r>
            <a:r>
              <a:rPr lang="en-US" sz="2000" dirty="0"/>
              <a:t>:-write("Enter Your Name"),read(N),</a:t>
            </a:r>
            <a:r>
              <a:rPr lang="en-US" sz="2000" dirty="0" err="1"/>
              <a:t>nl</a:t>
            </a:r>
            <a:r>
              <a:rPr lang="en-US" sz="2000" dirty="0"/>
              <a:t>,</a:t>
            </a:r>
          </a:p>
          <a:p>
            <a:r>
              <a:rPr lang="en-US" sz="2000" dirty="0"/>
              <a:t>      write("Your Expected Salary is - "),read(S),</a:t>
            </a:r>
            <a:r>
              <a:rPr lang="en-US" sz="2000" dirty="0" err="1"/>
              <a:t>nl</a:t>
            </a:r>
            <a:r>
              <a:rPr lang="en-US" sz="2000" dirty="0"/>
              <a:t>,</a:t>
            </a:r>
          </a:p>
          <a:p>
            <a:r>
              <a:rPr lang="en-US" sz="2000" dirty="0"/>
              <a:t>      write("Choose Your Language Experience (Spring,React.js)"),read(L),</a:t>
            </a:r>
            <a:r>
              <a:rPr lang="en-US" sz="2000" dirty="0" err="1"/>
              <a:t>nl</a:t>
            </a:r>
            <a:r>
              <a:rPr lang="en-US" sz="2000" dirty="0"/>
              <a:t>,</a:t>
            </a:r>
          </a:p>
          <a:p>
            <a:r>
              <a:rPr lang="en-US" sz="2000" dirty="0"/>
              <a:t>      write("Your Experience is - "),read(E),</a:t>
            </a:r>
            <a:r>
              <a:rPr lang="en-US" sz="2000" dirty="0" err="1"/>
              <a:t>nl</a:t>
            </a:r>
            <a:r>
              <a:rPr lang="en-US" sz="2000" dirty="0"/>
              <a:t>,</a:t>
            </a:r>
          </a:p>
          <a:p>
            <a:r>
              <a:rPr lang="en-US" sz="2000" dirty="0"/>
              <a:t>      write("Hear Dear ! "),write(N),</a:t>
            </a:r>
            <a:r>
              <a:rPr lang="en-US" sz="2000" dirty="0" err="1"/>
              <a:t>nl</a:t>
            </a:r>
            <a:r>
              <a:rPr lang="en-US" sz="2000" dirty="0"/>
              <a:t>,</a:t>
            </a:r>
          </a:p>
          <a:p>
            <a:r>
              <a:rPr lang="en-US" sz="2000" dirty="0"/>
              <a:t>      write("With Your "),write(E),write(" year Experience , Salary "),write(S),write(" and with "),write(L),write(" Language"),</a:t>
            </a:r>
            <a:r>
              <a:rPr lang="en-US" sz="2000" dirty="0" err="1"/>
              <a:t>nl</a:t>
            </a:r>
            <a:r>
              <a:rPr lang="en-US" sz="2000" dirty="0"/>
              <a:t>,</a:t>
            </a:r>
          </a:p>
          <a:p>
            <a:r>
              <a:rPr lang="en-US" sz="2000" dirty="0"/>
              <a:t>      L="Spring"-&gt;spring(E);react.</a:t>
            </a:r>
          </a:p>
        </p:txBody>
      </p:sp>
    </p:spTree>
    <p:extLst>
      <p:ext uri="{BB962C8B-B14F-4D97-AF65-F5344CB8AC3E}">
        <p14:creationId xmlns:p14="http://schemas.microsoft.com/office/powerpoint/2010/main" val="352355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EC64-3EFF-4CF8-BBD5-46EFDB9FF520}"/>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FAD55D3A-05BC-4899-A00E-A6664B92E5C9}"/>
              </a:ext>
            </a:extLst>
          </p:cNvPr>
          <p:cNvSpPr>
            <a:spLocks noGrp="1"/>
          </p:cNvSpPr>
          <p:nvPr>
            <p:ph idx="1"/>
          </p:nvPr>
        </p:nvSpPr>
        <p:spPr>
          <a:xfrm>
            <a:off x="457200" y="1295400"/>
            <a:ext cx="8229600" cy="4876800"/>
          </a:xfrm>
        </p:spPr>
        <p:txBody>
          <a:bodyPr>
            <a:noAutofit/>
          </a:bodyPr>
          <a:lstStyle/>
          <a:p>
            <a:r>
              <a:rPr lang="en-US" sz="2000" dirty="0" err="1"/>
              <a:t>full_uiux</a:t>
            </a:r>
            <a:r>
              <a:rPr lang="en-US" sz="2000" dirty="0"/>
              <a:t>(N,S,T,E,A):-write("Hello "),write(N),</a:t>
            </a:r>
            <a:r>
              <a:rPr lang="en-US" sz="2000" dirty="0" err="1"/>
              <a:t>nl</a:t>
            </a:r>
            <a:r>
              <a:rPr lang="en-US" sz="2000" dirty="0"/>
              <a:t>,</a:t>
            </a:r>
          </a:p>
          <a:p>
            <a:r>
              <a:rPr lang="en-US" sz="2000" dirty="0"/>
              <a:t>             write("With Your $ "),write(S),write("Expected Salary and"),</a:t>
            </a:r>
          </a:p>
          <a:p>
            <a:r>
              <a:rPr lang="en-US" sz="2000" dirty="0"/>
              <a:t>             write("Your Age - "),write(A),</a:t>
            </a:r>
            <a:r>
              <a:rPr lang="en-US" sz="2000" dirty="0" err="1"/>
              <a:t>nl</a:t>
            </a:r>
            <a:r>
              <a:rPr lang="en-US" sz="2000" dirty="0"/>
              <a:t>,</a:t>
            </a:r>
          </a:p>
          <a:p>
            <a:r>
              <a:rPr lang="en-US" sz="2000" dirty="0"/>
              <a:t>             write("Following Companies are </a:t>
            </a:r>
            <a:r>
              <a:rPr lang="en-US" sz="2000" dirty="0" err="1"/>
              <a:t>compatable</a:t>
            </a:r>
            <a:r>
              <a:rPr lang="en-US" sz="2000" dirty="0"/>
              <a:t> for you "),</a:t>
            </a:r>
            <a:r>
              <a:rPr lang="en-US" sz="2000" dirty="0" err="1"/>
              <a:t>nl</a:t>
            </a:r>
            <a:r>
              <a:rPr lang="en-US" sz="2000" dirty="0"/>
              <a:t>,</a:t>
            </a:r>
          </a:p>
          <a:p>
            <a:r>
              <a:rPr lang="en-US" sz="2000" dirty="0"/>
              <a:t>                      E="1"-&gt;</a:t>
            </a:r>
          </a:p>
          <a:p>
            <a:r>
              <a:rPr lang="en-US" sz="2000" dirty="0"/>
              <a:t>                      T="Adobe"-&gt;</a:t>
            </a:r>
          </a:p>
          <a:p>
            <a:r>
              <a:rPr lang="en-US" sz="2000" dirty="0"/>
              <a:t>                      write("Company Name - </a:t>
            </a:r>
            <a:r>
              <a:rPr lang="en-US" sz="2000" dirty="0" err="1"/>
              <a:t>Codigo</a:t>
            </a:r>
            <a:r>
              <a:rPr lang="en-US" sz="2000" dirty="0"/>
              <a:t> "),</a:t>
            </a:r>
            <a:r>
              <a:rPr lang="en-US" sz="2000" dirty="0" err="1"/>
              <a:t>nl</a:t>
            </a:r>
            <a:r>
              <a:rPr lang="en-US" sz="2000" dirty="0"/>
              <a:t>,</a:t>
            </a:r>
          </a:p>
          <a:p>
            <a:r>
              <a:rPr lang="en-US" sz="2000" dirty="0"/>
              <a:t>write("Requirements:</a:t>
            </a:r>
          </a:p>
          <a:p>
            <a:r>
              <a:rPr lang="en-US" sz="2000" dirty="0"/>
              <a:t>- Can do Adobe design for Website App and Mobile App</a:t>
            </a:r>
          </a:p>
          <a:p>
            <a:r>
              <a:rPr lang="en-US" sz="2000" dirty="0"/>
              <a:t>- Must have at least 1 year experience in related field</a:t>
            </a:r>
          </a:p>
        </p:txBody>
      </p:sp>
    </p:spTree>
    <p:extLst>
      <p:ext uri="{BB962C8B-B14F-4D97-AF65-F5344CB8AC3E}">
        <p14:creationId xmlns:p14="http://schemas.microsoft.com/office/powerpoint/2010/main" val="181713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80A0-420C-4B23-9A44-5EEB8F42BE90}"/>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524F5188-997A-4956-AC88-146A6DC3BD86}"/>
              </a:ext>
            </a:extLst>
          </p:cNvPr>
          <p:cNvSpPr>
            <a:spLocks noGrp="1"/>
          </p:cNvSpPr>
          <p:nvPr>
            <p:ph idx="1"/>
          </p:nvPr>
        </p:nvSpPr>
        <p:spPr/>
        <p:txBody>
          <a:bodyPr>
            <a:normAutofit/>
          </a:bodyPr>
          <a:lstStyle/>
          <a:p>
            <a:r>
              <a:rPr lang="en-US" sz="2000" dirty="0" err="1"/>
              <a:t>sdev</a:t>
            </a:r>
            <a:r>
              <a:rPr lang="en-US" sz="2000" dirty="0"/>
              <a:t>:-write("Enter Your Name"),read(N),</a:t>
            </a:r>
            <a:r>
              <a:rPr lang="en-US" sz="2000" dirty="0" err="1"/>
              <a:t>nl</a:t>
            </a:r>
            <a:r>
              <a:rPr lang="en-US" sz="2000" dirty="0"/>
              <a:t>,</a:t>
            </a:r>
          </a:p>
          <a:p>
            <a:r>
              <a:rPr lang="en-US" sz="2000" dirty="0"/>
              <a:t>      write("Your Expected Salary is - "),read(S),</a:t>
            </a:r>
            <a:r>
              <a:rPr lang="en-US" sz="2000" dirty="0" err="1"/>
              <a:t>nl</a:t>
            </a:r>
            <a:r>
              <a:rPr lang="en-US" sz="2000" dirty="0"/>
              <a:t>,</a:t>
            </a:r>
          </a:p>
          <a:p>
            <a:r>
              <a:rPr lang="en-US" sz="2000" dirty="0"/>
              <a:t>      write("Choose Your Language Experience (Spring,React.js)"),read(L),</a:t>
            </a:r>
            <a:r>
              <a:rPr lang="en-US" sz="2000" dirty="0" err="1"/>
              <a:t>nl</a:t>
            </a:r>
            <a:r>
              <a:rPr lang="en-US" sz="2000" dirty="0"/>
              <a:t>,</a:t>
            </a:r>
          </a:p>
          <a:p>
            <a:r>
              <a:rPr lang="en-US" sz="2000" dirty="0"/>
              <a:t>      write("Your Experience is - "),read(E),</a:t>
            </a:r>
            <a:r>
              <a:rPr lang="en-US" sz="2000" dirty="0" err="1"/>
              <a:t>nl</a:t>
            </a:r>
            <a:r>
              <a:rPr lang="en-US" sz="2000" dirty="0"/>
              <a:t>,</a:t>
            </a:r>
          </a:p>
          <a:p>
            <a:r>
              <a:rPr lang="en-US" sz="2000" dirty="0"/>
              <a:t>      write("Hear Dear ! "),write(N),</a:t>
            </a:r>
            <a:r>
              <a:rPr lang="en-US" sz="2000" dirty="0" err="1"/>
              <a:t>nl</a:t>
            </a:r>
            <a:r>
              <a:rPr lang="en-US" sz="2000" dirty="0"/>
              <a:t>,</a:t>
            </a:r>
          </a:p>
          <a:p>
            <a:r>
              <a:rPr lang="en-US" sz="2000" dirty="0"/>
              <a:t>      write("With Your "),write(E),write(" year Experience , Salary "),write(S),write(" and with "),write(L),write(" Language"),</a:t>
            </a:r>
            <a:r>
              <a:rPr lang="en-US" sz="2000" dirty="0" err="1"/>
              <a:t>nl</a:t>
            </a:r>
            <a:r>
              <a:rPr lang="en-US" sz="2000" dirty="0"/>
              <a:t>,</a:t>
            </a:r>
          </a:p>
          <a:p>
            <a:r>
              <a:rPr lang="en-US" sz="2000" dirty="0"/>
              <a:t>      L="Spring"-&gt;spring(E);react.</a:t>
            </a:r>
          </a:p>
          <a:p>
            <a:endParaRPr lang="en-US" sz="2000" dirty="0"/>
          </a:p>
        </p:txBody>
      </p:sp>
    </p:spTree>
    <p:extLst>
      <p:ext uri="{BB962C8B-B14F-4D97-AF65-F5344CB8AC3E}">
        <p14:creationId xmlns:p14="http://schemas.microsoft.com/office/powerpoint/2010/main" val="358526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01B2-6C13-48D4-95C3-874D618B7734}"/>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7705EBDF-ACF3-4536-9CB1-082BD46A8640}"/>
              </a:ext>
            </a:extLst>
          </p:cNvPr>
          <p:cNvSpPr>
            <a:spLocks noGrp="1"/>
          </p:cNvSpPr>
          <p:nvPr>
            <p:ph idx="1"/>
          </p:nvPr>
        </p:nvSpPr>
        <p:spPr>
          <a:xfrm>
            <a:off x="457200" y="1295400"/>
            <a:ext cx="8229600" cy="4876800"/>
          </a:xfrm>
        </p:spPr>
        <p:txBody>
          <a:bodyPr>
            <a:noAutofit/>
          </a:bodyPr>
          <a:lstStyle/>
          <a:p>
            <a:r>
              <a:rPr lang="en-US" sz="2000" dirty="0"/>
              <a:t>spring(E):-E&gt;3 -&gt;write("Company Name - Thrymr Software </a:t>
            </a:r>
            <a:r>
              <a:rPr lang="en-US" sz="2000" dirty="0" err="1"/>
              <a:t>co.ltd</a:t>
            </a:r>
            <a:endParaRPr lang="en-US" sz="2000" dirty="0"/>
          </a:p>
          <a:p>
            <a:r>
              <a:rPr lang="en-US" sz="2000" dirty="0"/>
              <a:t>at least 3 years experience</a:t>
            </a:r>
          </a:p>
          <a:p>
            <a:r>
              <a:rPr lang="en-US" sz="2000" dirty="0"/>
              <a:t>Java Leads with 4-7 years of experience. Spring / Spring boot, Hibernate with JPA.</a:t>
            </a:r>
          </a:p>
          <a:p>
            <a:r>
              <a:rPr lang="en-US" sz="2000" dirty="0"/>
              <a:t>can manage a team and you will have various components like Backend,</a:t>
            </a:r>
          </a:p>
          <a:p>
            <a:r>
              <a:rPr lang="en-US" sz="2000" dirty="0"/>
              <a:t>APIs, DB, Frontend, Android as well as iOS </a:t>
            </a:r>
            <a:r>
              <a:rPr lang="en-US" sz="2000" dirty="0" err="1"/>
              <a:t>applications.Exposure</a:t>
            </a:r>
            <a:r>
              <a:rPr lang="en-US" sz="2000" dirty="0"/>
              <a:t> to the front end technologies</a:t>
            </a:r>
          </a:p>
          <a:p>
            <a:r>
              <a:rPr lang="en-US" sz="2000" dirty="0"/>
              <a:t>like TypeScript, JavaScript, Angular, Knockout, React </a:t>
            </a:r>
            <a:r>
              <a:rPr lang="en-US" sz="2000" dirty="0" err="1"/>
              <a:t>etc</a:t>
            </a:r>
            <a:r>
              <a:rPr lang="en-US" sz="2000" dirty="0"/>
              <a:t> is a strong plus</a:t>
            </a:r>
          </a:p>
        </p:txBody>
      </p:sp>
    </p:spTree>
    <p:extLst>
      <p:ext uri="{BB962C8B-B14F-4D97-AF65-F5344CB8AC3E}">
        <p14:creationId xmlns:p14="http://schemas.microsoft.com/office/powerpoint/2010/main" val="415593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215A-30B4-4850-B11B-F46930B0589C}"/>
              </a:ext>
            </a:extLst>
          </p:cNvPr>
          <p:cNvSpPr>
            <a:spLocks noGrp="1"/>
          </p:cNvSpPr>
          <p:nvPr>
            <p:ph type="title"/>
          </p:nvPr>
        </p:nvSpPr>
        <p:spPr/>
        <p:txBody>
          <a:bodyPr/>
          <a:lstStyle/>
          <a:p>
            <a:r>
              <a:rPr lang="en-US" dirty="0"/>
              <a:t>Rules</a:t>
            </a:r>
          </a:p>
        </p:txBody>
      </p:sp>
      <p:sp>
        <p:nvSpPr>
          <p:cNvPr id="3" name="Content Placeholder 2">
            <a:extLst>
              <a:ext uri="{FF2B5EF4-FFF2-40B4-BE49-F238E27FC236}">
                <a16:creationId xmlns:a16="http://schemas.microsoft.com/office/drawing/2014/main" id="{C3BCBAE1-D6EB-4ADD-B98C-F931B2EB40F5}"/>
              </a:ext>
            </a:extLst>
          </p:cNvPr>
          <p:cNvSpPr>
            <a:spLocks noGrp="1"/>
          </p:cNvSpPr>
          <p:nvPr>
            <p:ph idx="1"/>
          </p:nvPr>
        </p:nvSpPr>
        <p:spPr/>
        <p:txBody>
          <a:bodyPr>
            <a:normAutofit/>
          </a:bodyPr>
          <a:lstStyle/>
          <a:p>
            <a:r>
              <a:rPr lang="en-US" sz="2000" dirty="0"/>
              <a:t>$500</a:t>
            </a:r>
          </a:p>
          <a:p>
            <a:r>
              <a:rPr lang="en-US" sz="2000" dirty="0"/>
              <a:t>Office location</a:t>
            </a:r>
          </a:p>
          <a:p>
            <a:r>
              <a:rPr lang="en-US" sz="2000" dirty="0"/>
              <a:t>38th Street ,</a:t>
            </a:r>
            <a:r>
              <a:rPr lang="en-US" sz="2000" dirty="0" err="1"/>
              <a:t>Sule</a:t>
            </a:r>
            <a:r>
              <a:rPr lang="en-US" sz="2000" dirty="0"/>
              <a:t> .</a:t>
            </a:r>
          </a:p>
          <a:p>
            <a:r>
              <a:rPr lang="en-US" sz="2000" dirty="0"/>
              <a:t>If you interest for this position ,please send cv to info@thrymr.com</a:t>
            </a:r>
          </a:p>
          <a:p>
            <a:r>
              <a:rPr lang="en-US" sz="2000" dirty="0"/>
              <a:t>").</a:t>
            </a:r>
          </a:p>
          <a:p>
            <a:endParaRPr lang="en-US" sz="2000" dirty="0"/>
          </a:p>
        </p:txBody>
      </p:sp>
    </p:spTree>
    <p:extLst>
      <p:ext uri="{BB962C8B-B14F-4D97-AF65-F5344CB8AC3E}">
        <p14:creationId xmlns:p14="http://schemas.microsoft.com/office/powerpoint/2010/main" val="408813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4576-8B32-400E-B186-4ACFEF2864F3}"/>
              </a:ext>
            </a:extLst>
          </p:cNvPr>
          <p:cNvSpPr>
            <a:spLocks noGrp="1"/>
          </p:cNvSpPr>
          <p:nvPr>
            <p:ph type="title"/>
          </p:nvPr>
        </p:nvSpPr>
        <p:spPr/>
        <p:txBody>
          <a:bodyPr/>
          <a:lstStyle/>
          <a:p>
            <a:r>
              <a:rPr lang="en-US" dirty="0"/>
              <a:t>Question Examples</a:t>
            </a:r>
          </a:p>
        </p:txBody>
      </p:sp>
      <p:sp>
        <p:nvSpPr>
          <p:cNvPr id="3" name="Content Placeholder 2">
            <a:extLst>
              <a:ext uri="{FF2B5EF4-FFF2-40B4-BE49-F238E27FC236}">
                <a16:creationId xmlns:a16="http://schemas.microsoft.com/office/drawing/2014/main" id="{21F977D1-7B4A-4F52-ABAE-D7A9CAAD2636}"/>
              </a:ext>
            </a:extLst>
          </p:cNvPr>
          <p:cNvSpPr>
            <a:spLocks noGrp="1"/>
          </p:cNvSpPr>
          <p:nvPr>
            <p:ph idx="1"/>
          </p:nvPr>
        </p:nvSpPr>
        <p:spPr/>
        <p:txBody>
          <a:bodyPr>
            <a:normAutofit/>
          </a:bodyPr>
          <a:lstStyle/>
          <a:p>
            <a:r>
              <a:rPr lang="en-US" sz="2000" dirty="0"/>
              <a:t>?- go.</a:t>
            </a:r>
          </a:p>
          <a:p>
            <a:r>
              <a:rPr lang="en-US" sz="2000" dirty="0"/>
              <a:t>Describe a job you are interested to apply</a:t>
            </a:r>
          </a:p>
          <a:p>
            <a:r>
              <a:rPr lang="en-US" sz="2000" dirty="0"/>
              <a:t>Choose 1 for UI/UX Designer</a:t>
            </a:r>
          </a:p>
          <a:p>
            <a:r>
              <a:rPr lang="en-US" sz="2000" dirty="0"/>
              <a:t>Choose 2 for Android Developer</a:t>
            </a:r>
          </a:p>
          <a:p>
            <a:r>
              <a:rPr lang="en-US" sz="2000" dirty="0"/>
              <a:t>Choose 3 for Software Engineer </a:t>
            </a:r>
          </a:p>
          <a:p>
            <a:r>
              <a:rPr lang="en-US" sz="2000" dirty="0"/>
              <a:t>Choose 4 for Accountant</a:t>
            </a:r>
          </a:p>
          <a:p>
            <a:r>
              <a:rPr lang="en-US" sz="2000" dirty="0"/>
              <a:t>Choose 5 for Web Developer </a:t>
            </a:r>
          </a:p>
          <a:p>
            <a:r>
              <a:rPr lang="en-US" sz="2000" dirty="0"/>
              <a:t>|: 2.</a:t>
            </a:r>
          </a:p>
          <a:p>
            <a:endParaRPr lang="en-US" sz="2000" dirty="0"/>
          </a:p>
        </p:txBody>
      </p:sp>
    </p:spTree>
    <p:extLst>
      <p:ext uri="{BB962C8B-B14F-4D97-AF65-F5344CB8AC3E}">
        <p14:creationId xmlns:p14="http://schemas.microsoft.com/office/powerpoint/2010/main" val="52648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9E83-851B-4DC0-8EBE-843D292C6672}"/>
              </a:ext>
            </a:extLst>
          </p:cNvPr>
          <p:cNvSpPr>
            <a:spLocks noGrp="1"/>
          </p:cNvSpPr>
          <p:nvPr>
            <p:ph type="title"/>
          </p:nvPr>
        </p:nvSpPr>
        <p:spPr/>
        <p:txBody>
          <a:bodyPr/>
          <a:lstStyle/>
          <a:p>
            <a:r>
              <a:rPr lang="en-US" dirty="0"/>
              <a:t>Question Examples</a:t>
            </a:r>
          </a:p>
        </p:txBody>
      </p:sp>
      <p:sp>
        <p:nvSpPr>
          <p:cNvPr id="3" name="Content Placeholder 2">
            <a:extLst>
              <a:ext uri="{FF2B5EF4-FFF2-40B4-BE49-F238E27FC236}">
                <a16:creationId xmlns:a16="http://schemas.microsoft.com/office/drawing/2014/main" id="{FC771A54-401C-438E-B02F-93AC176B6CAF}"/>
              </a:ext>
            </a:extLst>
          </p:cNvPr>
          <p:cNvSpPr>
            <a:spLocks noGrp="1"/>
          </p:cNvSpPr>
          <p:nvPr>
            <p:ph idx="1"/>
          </p:nvPr>
        </p:nvSpPr>
        <p:spPr/>
        <p:txBody>
          <a:bodyPr>
            <a:noAutofit/>
          </a:bodyPr>
          <a:lstStyle/>
          <a:p>
            <a:r>
              <a:rPr lang="en-US" sz="2000" dirty="0"/>
              <a:t>Enter Your Name |: "Nwe Ni Oo Wai".</a:t>
            </a:r>
          </a:p>
          <a:p>
            <a:r>
              <a:rPr lang="en-US" sz="2000" dirty="0"/>
              <a:t>How much salary do u want $|: "500".</a:t>
            </a:r>
          </a:p>
          <a:p>
            <a:r>
              <a:rPr lang="en-US" sz="2000" dirty="0"/>
              <a:t>Working Experience in years|: "1".</a:t>
            </a:r>
          </a:p>
          <a:p>
            <a:r>
              <a:rPr lang="en-US" sz="2000" dirty="0"/>
              <a:t>Choose your language for development(java or </a:t>
            </a:r>
            <a:r>
              <a:rPr lang="en-US" sz="2000" dirty="0" err="1"/>
              <a:t>kotlin</a:t>
            </a:r>
            <a:r>
              <a:rPr lang="en-US" sz="2000" dirty="0"/>
              <a:t> )|: "java".</a:t>
            </a:r>
          </a:p>
          <a:p>
            <a:r>
              <a:rPr lang="en-US" sz="2000" dirty="0"/>
              <a:t>How old are u|: "20".</a:t>
            </a:r>
          </a:p>
          <a:p>
            <a:r>
              <a:rPr lang="en-US" sz="2000" dirty="0"/>
              <a:t>Part time/Full time|: "Part time".</a:t>
            </a:r>
          </a:p>
          <a:p>
            <a:endParaRPr lang="en-US" sz="2000" dirty="0"/>
          </a:p>
        </p:txBody>
      </p:sp>
    </p:spTree>
    <p:extLst>
      <p:ext uri="{BB962C8B-B14F-4D97-AF65-F5344CB8AC3E}">
        <p14:creationId xmlns:p14="http://schemas.microsoft.com/office/powerpoint/2010/main" val="2300498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371B-9228-4B3B-9382-A6063F9AF1BD}"/>
              </a:ext>
            </a:extLst>
          </p:cNvPr>
          <p:cNvSpPr>
            <a:spLocks noGrp="1"/>
          </p:cNvSpPr>
          <p:nvPr>
            <p:ph type="title"/>
          </p:nvPr>
        </p:nvSpPr>
        <p:spPr/>
        <p:txBody>
          <a:bodyPr/>
          <a:lstStyle/>
          <a:p>
            <a:r>
              <a:rPr lang="en-US" dirty="0"/>
              <a:t>Answer Examples</a:t>
            </a:r>
          </a:p>
        </p:txBody>
      </p:sp>
      <p:sp>
        <p:nvSpPr>
          <p:cNvPr id="3" name="Content Placeholder 2">
            <a:extLst>
              <a:ext uri="{FF2B5EF4-FFF2-40B4-BE49-F238E27FC236}">
                <a16:creationId xmlns:a16="http://schemas.microsoft.com/office/drawing/2014/main" id="{09BFB82D-E1FA-4F47-809C-7BC2FFF6A663}"/>
              </a:ext>
            </a:extLst>
          </p:cNvPr>
          <p:cNvSpPr>
            <a:spLocks noGrp="1"/>
          </p:cNvSpPr>
          <p:nvPr>
            <p:ph idx="1"/>
          </p:nvPr>
        </p:nvSpPr>
        <p:spPr/>
        <p:txBody>
          <a:bodyPr>
            <a:noAutofit/>
          </a:bodyPr>
          <a:lstStyle/>
          <a:p>
            <a:r>
              <a:rPr lang="en-US" sz="2000" dirty="0"/>
              <a:t>Hear Dear ! Nwe Ni Oo Wai</a:t>
            </a:r>
          </a:p>
          <a:p>
            <a:r>
              <a:rPr lang="en-US" sz="2000" dirty="0"/>
              <a:t>20years old </a:t>
            </a:r>
          </a:p>
          <a:p>
            <a:r>
              <a:rPr lang="en-US" sz="2000" dirty="0"/>
              <a:t>With Your 1 year Experience , Salary 500 and with java Language</a:t>
            </a:r>
          </a:p>
          <a:p>
            <a:r>
              <a:rPr lang="en-US" sz="2000" dirty="0"/>
              <a:t>Company Name - BIT </a:t>
            </a:r>
            <a:r>
              <a:rPr lang="en-US" sz="2000" dirty="0" err="1"/>
              <a:t>co.ltd</a:t>
            </a:r>
            <a:endParaRPr lang="en-US" sz="2000" dirty="0"/>
          </a:p>
          <a:p>
            <a:r>
              <a:rPr lang="en-US" sz="2000" dirty="0"/>
              <a:t>Responsibilities:</a:t>
            </a:r>
          </a:p>
          <a:p>
            <a:r>
              <a:rPr lang="en-US" sz="2000" dirty="0"/>
              <a:t>Design and Develop Android and Windows Application to support 3D rendering and visualization.</a:t>
            </a:r>
          </a:p>
          <a:p>
            <a:r>
              <a:rPr lang="en-US" sz="2000" dirty="0"/>
              <a:t>Using Design Patters to develop Android C++ Native Framework and Applications.</a:t>
            </a:r>
          </a:p>
          <a:p>
            <a:endParaRPr lang="en-US" sz="2000" dirty="0"/>
          </a:p>
        </p:txBody>
      </p:sp>
    </p:spTree>
    <p:extLst>
      <p:ext uri="{BB962C8B-B14F-4D97-AF65-F5344CB8AC3E}">
        <p14:creationId xmlns:p14="http://schemas.microsoft.com/office/powerpoint/2010/main" val="150358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330F-21FA-4876-9D97-FE3399F4A50D}"/>
              </a:ext>
            </a:extLst>
          </p:cNvPr>
          <p:cNvSpPr>
            <a:spLocks noGrp="1"/>
          </p:cNvSpPr>
          <p:nvPr>
            <p:ph type="title"/>
          </p:nvPr>
        </p:nvSpPr>
        <p:spPr/>
        <p:txBody>
          <a:bodyPr/>
          <a:lstStyle/>
          <a:p>
            <a:r>
              <a:rPr lang="en-US" dirty="0"/>
              <a:t>Answer Examples</a:t>
            </a:r>
          </a:p>
        </p:txBody>
      </p:sp>
      <p:sp>
        <p:nvSpPr>
          <p:cNvPr id="3" name="Content Placeholder 2">
            <a:extLst>
              <a:ext uri="{FF2B5EF4-FFF2-40B4-BE49-F238E27FC236}">
                <a16:creationId xmlns:a16="http://schemas.microsoft.com/office/drawing/2014/main" id="{12A96930-20FF-4588-B1F7-3A0044A27C57}"/>
              </a:ext>
            </a:extLst>
          </p:cNvPr>
          <p:cNvSpPr>
            <a:spLocks noGrp="1"/>
          </p:cNvSpPr>
          <p:nvPr>
            <p:ph idx="1"/>
          </p:nvPr>
        </p:nvSpPr>
        <p:spPr/>
        <p:txBody>
          <a:bodyPr>
            <a:normAutofit fontScale="70000" lnSpcReduction="20000"/>
          </a:bodyPr>
          <a:lstStyle/>
          <a:p>
            <a:r>
              <a:rPr lang="en-US" dirty="0"/>
              <a:t>Evaluate new technologies like Augmented Reality, stereo or TOF cameras to develop applications and solutions.</a:t>
            </a:r>
          </a:p>
          <a:p>
            <a:r>
              <a:rPr lang="en-US" dirty="0"/>
              <a:t>Develop Proof of Concept applications to demonstrate to leadership team and customers.</a:t>
            </a:r>
          </a:p>
          <a:p>
            <a:r>
              <a:rPr lang="en-US" dirty="0"/>
              <a:t>Engage with Cross technological teams like Audio, Android Core Team, RF, EE , ME to develop products or prototypes.</a:t>
            </a:r>
          </a:p>
          <a:p>
            <a:r>
              <a:rPr lang="en-US" dirty="0"/>
              <a:t>Engage with team to innovate and incubate ideas.</a:t>
            </a:r>
          </a:p>
          <a:p>
            <a:r>
              <a:rPr lang="en-US" dirty="0"/>
              <a:t>Salary- $ 300</a:t>
            </a:r>
          </a:p>
          <a:p>
            <a:r>
              <a:rPr lang="en-US" dirty="0"/>
              <a:t>Office Location- MICT Park .</a:t>
            </a:r>
          </a:p>
          <a:p>
            <a:r>
              <a:rPr lang="en-US" dirty="0"/>
              <a:t>Any interested candidate can submit CV and portfolio through this email:</a:t>
            </a:r>
          </a:p>
          <a:p>
            <a:r>
              <a:rPr lang="en-US" dirty="0"/>
              <a:t>-marketing@baganit.com.</a:t>
            </a:r>
          </a:p>
        </p:txBody>
      </p:sp>
    </p:spTree>
    <p:extLst>
      <p:ext uri="{BB962C8B-B14F-4D97-AF65-F5344CB8AC3E}">
        <p14:creationId xmlns:p14="http://schemas.microsoft.com/office/powerpoint/2010/main" val="1777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A25A-3430-4312-A2BC-6BFF33010E20}"/>
              </a:ext>
            </a:extLst>
          </p:cNvPr>
          <p:cNvSpPr>
            <a:spLocks noGrp="1"/>
          </p:cNvSpPr>
          <p:nvPr>
            <p:ph type="title"/>
          </p:nvPr>
        </p:nvSpPr>
        <p:spPr/>
        <p:txBody>
          <a:bodyPr/>
          <a:lstStyle/>
          <a:p>
            <a:r>
              <a:rPr lang="en-US" dirty="0"/>
              <a:t>Restart program</a:t>
            </a:r>
          </a:p>
        </p:txBody>
      </p:sp>
      <p:sp>
        <p:nvSpPr>
          <p:cNvPr id="3" name="Content Placeholder 2">
            <a:extLst>
              <a:ext uri="{FF2B5EF4-FFF2-40B4-BE49-F238E27FC236}">
                <a16:creationId xmlns:a16="http://schemas.microsoft.com/office/drawing/2014/main" id="{2570A59E-B4EC-4761-9E50-C8BFD138D731}"/>
              </a:ext>
            </a:extLst>
          </p:cNvPr>
          <p:cNvSpPr>
            <a:spLocks noGrp="1"/>
          </p:cNvSpPr>
          <p:nvPr>
            <p:ph idx="1"/>
          </p:nvPr>
        </p:nvSpPr>
        <p:spPr/>
        <p:txBody>
          <a:bodyPr>
            <a:normAutofit/>
          </a:bodyPr>
          <a:lstStyle/>
          <a:p>
            <a:r>
              <a:rPr lang="en-US" sz="2000" dirty="0"/>
              <a:t>Restart again? y/n </a:t>
            </a:r>
          </a:p>
          <a:p>
            <a:r>
              <a:rPr lang="en-US" sz="2000" dirty="0"/>
              <a:t>|: y.</a:t>
            </a:r>
          </a:p>
          <a:p>
            <a:r>
              <a:rPr lang="en-US" sz="2000" dirty="0"/>
              <a:t>Describe a job you are interested to apply</a:t>
            </a:r>
          </a:p>
          <a:p>
            <a:r>
              <a:rPr lang="en-US" sz="2000" dirty="0"/>
              <a:t>Choose 1 for UI/UX Designer</a:t>
            </a:r>
          </a:p>
          <a:p>
            <a:r>
              <a:rPr lang="en-US" sz="2000" dirty="0"/>
              <a:t>Choose 2 for Android Developer</a:t>
            </a:r>
          </a:p>
          <a:p>
            <a:r>
              <a:rPr lang="en-US" sz="2000" dirty="0"/>
              <a:t>Choose 3 for Software Engineer </a:t>
            </a:r>
          </a:p>
          <a:p>
            <a:r>
              <a:rPr lang="en-US" sz="2000" dirty="0"/>
              <a:t>Choose 4 for Accountant</a:t>
            </a:r>
          </a:p>
          <a:p>
            <a:r>
              <a:rPr lang="en-US" sz="2000" dirty="0"/>
              <a:t>Choose 5 for Web Developer </a:t>
            </a:r>
          </a:p>
          <a:p>
            <a:pPr marL="64008" indent="0">
              <a:buNone/>
            </a:pPr>
            <a:endParaRPr lang="en-US" sz="2000" dirty="0"/>
          </a:p>
        </p:txBody>
      </p:sp>
    </p:spTree>
    <p:extLst>
      <p:ext uri="{BB962C8B-B14F-4D97-AF65-F5344CB8AC3E}">
        <p14:creationId xmlns:p14="http://schemas.microsoft.com/office/powerpoint/2010/main" val="413861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3C98-CCD0-416D-88A9-E6F14E00F7BF}"/>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AD134732-037F-4C26-B7BC-A68BFC1FA62C}"/>
              </a:ext>
            </a:extLst>
          </p:cNvPr>
          <p:cNvSpPr>
            <a:spLocks noGrp="1"/>
          </p:cNvSpPr>
          <p:nvPr>
            <p:ph idx="1"/>
          </p:nvPr>
        </p:nvSpPr>
        <p:spPr/>
        <p:txBody>
          <a:bodyPr>
            <a:noAutofit/>
          </a:bodyPr>
          <a:lstStyle/>
          <a:p>
            <a:r>
              <a:rPr lang="en-US" sz="2000" dirty="0"/>
              <a:t>Mg </a:t>
            </a:r>
            <a:r>
              <a:rPr lang="en-US" sz="2000" dirty="0" err="1"/>
              <a:t>Thet</a:t>
            </a:r>
            <a:r>
              <a:rPr lang="en-US" sz="2000" dirty="0"/>
              <a:t> </a:t>
            </a:r>
            <a:r>
              <a:rPr lang="en-US" sz="2000" dirty="0" err="1"/>
              <a:t>Paing</a:t>
            </a:r>
            <a:r>
              <a:rPr lang="en-US" sz="2000" dirty="0"/>
              <a:t> </a:t>
            </a:r>
            <a:r>
              <a:rPr lang="en-US" sz="2000" dirty="0" err="1"/>
              <a:t>Htwe</a:t>
            </a:r>
            <a:r>
              <a:rPr lang="en-US" sz="2000" dirty="0"/>
              <a:t>(4CS-57)</a:t>
            </a:r>
          </a:p>
          <a:p>
            <a:r>
              <a:rPr lang="en-US" sz="2000" dirty="0"/>
              <a:t>Ma New Ni Oo Wai  (4CS-58)</a:t>
            </a:r>
          </a:p>
          <a:p>
            <a:r>
              <a:rPr lang="en-US" sz="2000" dirty="0"/>
              <a:t>Ma Nyein </a:t>
            </a:r>
            <a:r>
              <a:rPr lang="en-US" sz="2000" dirty="0" err="1"/>
              <a:t>Nyein</a:t>
            </a:r>
            <a:r>
              <a:rPr lang="en-US" sz="2000" dirty="0"/>
              <a:t> Thu (4CS-78)</a:t>
            </a:r>
          </a:p>
          <a:p>
            <a:r>
              <a:rPr lang="en-US" sz="2000" dirty="0"/>
              <a:t>Ma </a:t>
            </a:r>
            <a:r>
              <a:rPr lang="en-US" sz="2000" dirty="0" err="1"/>
              <a:t>Htet</a:t>
            </a:r>
            <a:r>
              <a:rPr lang="en-US" sz="2000" dirty="0"/>
              <a:t> </a:t>
            </a:r>
            <a:r>
              <a:rPr lang="en-US" sz="2000" dirty="0" err="1"/>
              <a:t>Htet</a:t>
            </a:r>
            <a:r>
              <a:rPr lang="en-US" sz="2000" dirty="0"/>
              <a:t> </a:t>
            </a:r>
            <a:r>
              <a:rPr lang="en-US" sz="2000" dirty="0" err="1"/>
              <a:t>Htoo</a:t>
            </a:r>
            <a:r>
              <a:rPr lang="en-US" sz="2000" dirty="0"/>
              <a:t> Ko (4CS-79)</a:t>
            </a:r>
          </a:p>
          <a:p>
            <a:r>
              <a:rPr lang="en-US" sz="2000" dirty="0"/>
              <a:t>Ma Hnin May Thu Aung (4CS-88)</a:t>
            </a:r>
          </a:p>
          <a:p>
            <a:r>
              <a:rPr lang="en-US" sz="2000" dirty="0"/>
              <a:t>Mg Minn Khant Oo (4CS-67)</a:t>
            </a:r>
          </a:p>
          <a:p>
            <a:r>
              <a:rPr lang="en-US" sz="2000" dirty="0"/>
              <a:t>Mg Aung </a:t>
            </a:r>
            <a:r>
              <a:rPr lang="en-US" sz="2000" dirty="0" err="1"/>
              <a:t>Htet</a:t>
            </a:r>
            <a:r>
              <a:rPr lang="en-US" sz="2000" dirty="0"/>
              <a:t> Kyaw (4CS-97)</a:t>
            </a:r>
          </a:p>
          <a:p>
            <a:r>
              <a:rPr lang="en-US" sz="2000" dirty="0"/>
              <a:t>Ma </a:t>
            </a:r>
            <a:r>
              <a:rPr lang="en-US" sz="2000" dirty="0" err="1"/>
              <a:t>Yadanar</a:t>
            </a:r>
            <a:r>
              <a:rPr lang="en-US" sz="2000" dirty="0"/>
              <a:t> </a:t>
            </a:r>
            <a:r>
              <a:rPr lang="en-US" sz="2000" dirty="0" err="1"/>
              <a:t>Htet</a:t>
            </a:r>
            <a:r>
              <a:rPr lang="en-US" sz="2000" dirty="0"/>
              <a:t> (4CS-110)</a:t>
            </a:r>
          </a:p>
          <a:p>
            <a:r>
              <a:rPr lang="en-US" sz="2000" dirty="0"/>
              <a:t>Ma </a:t>
            </a:r>
            <a:r>
              <a:rPr lang="en-US" sz="2000" dirty="0" err="1"/>
              <a:t>Pann</a:t>
            </a:r>
            <a:r>
              <a:rPr lang="en-US" sz="2000" dirty="0"/>
              <a:t> Chit </a:t>
            </a:r>
            <a:r>
              <a:rPr lang="en-US" sz="2000" dirty="0" err="1"/>
              <a:t>Soe</a:t>
            </a:r>
            <a:r>
              <a:rPr lang="en-US" sz="2000" dirty="0"/>
              <a:t> (4CS-76)</a:t>
            </a:r>
          </a:p>
          <a:p>
            <a:r>
              <a:rPr lang="en-US" sz="2000" dirty="0"/>
              <a:t>Ma </a:t>
            </a:r>
            <a:r>
              <a:rPr lang="en-US" sz="2000" dirty="0" err="1"/>
              <a:t>Su</a:t>
            </a:r>
            <a:r>
              <a:rPr lang="en-US" sz="2000" dirty="0"/>
              <a:t> </a:t>
            </a:r>
            <a:r>
              <a:rPr lang="en-US" sz="2000" dirty="0" err="1"/>
              <a:t>Thinzar</a:t>
            </a:r>
            <a:r>
              <a:rPr lang="en-US" sz="2000" dirty="0"/>
              <a:t> Kyaw (4CS-93)</a:t>
            </a:r>
          </a:p>
        </p:txBody>
      </p:sp>
    </p:spTree>
    <p:extLst>
      <p:ext uri="{BB962C8B-B14F-4D97-AF65-F5344CB8AC3E}">
        <p14:creationId xmlns:p14="http://schemas.microsoft.com/office/powerpoint/2010/main" val="3277038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Summary Procedures</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p:txBody>
          <a:bodyPr/>
          <a:lstStyle>
            <a:lvl1pPr>
              <a:defRPr/>
            </a:lvl1pPr>
          </a:lstStyle>
          <a:p>
            <a:r>
              <a:rPr lang="en-US" dirty="0"/>
              <a:t>Job Finder</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20</a:t>
            </a:fld>
            <a:endParaRPr lang="en-US" dirty="0"/>
          </a:p>
        </p:txBody>
      </p:sp>
      <p:grpSp>
        <p:nvGrpSpPr>
          <p:cNvPr id="17" name="Group 16">
            <a:extLst>
              <a:ext uri="{FF2B5EF4-FFF2-40B4-BE49-F238E27FC236}">
                <a16:creationId xmlns:a16="http://schemas.microsoft.com/office/drawing/2014/main" id="{1D227B02-3746-4E15-9429-D3DBB15D0457}"/>
              </a:ext>
              <a:ext uri="{C183D7F6-B498-43B3-948B-1728B52AA6E4}">
                <adec:decorative xmlns:adec="http://schemas.microsoft.com/office/drawing/2017/decorative" val="1"/>
              </a:ext>
            </a:extLst>
          </p:cNvPr>
          <p:cNvGrpSpPr/>
          <p:nvPr/>
        </p:nvGrpSpPr>
        <p:grpSpPr>
          <a:xfrm>
            <a:off x="2514600" y="2057400"/>
            <a:ext cx="3939540" cy="653752"/>
            <a:chOff x="0" y="1554"/>
            <a:chExt cx="8229600" cy="1261798"/>
          </a:xfrm>
          <a:solidFill>
            <a:schemeClr val="accent4"/>
          </a:solidFill>
        </p:grpSpPr>
        <p:sp>
          <p:nvSpPr>
            <p:cNvPr id="18" name="Callout: Up Arrow 17">
              <a:extLst>
                <a:ext uri="{FF2B5EF4-FFF2-40B4-BE49-F238E27FC236}">
                  <a16:creationId xmlns:a16="http://schemas.microsoft.com/office/drawing/2014/main" id="{E7529413-DDD1-4DC1-B8ED-E3450F631ED9}"/>
                </a:ext>
                <a:ext uri="{C183D7F6-B498-43B3-948B-1728B52AA6E4}">
                  <adec:decorative xmlns:adec="http://schemas.microsoft.com/office/drawing/2017/decorative" val="1"/>
                </a:ext>
              </a:extLst>
            </p:cNvPr>
            <p:cNvSpPr/>
            <p:nvPr/>
          </p:nvSpPr>
          <p:spPr>
            <a:xfrm rot="10800000">
              <a:off x="0" y="1554"/>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Callout: Up Arrow 16">
              <a:extLst>
                <a:ext uri="{FF2B5EF4-FFF2-40B4-BE49-F238E27FC236}">
                  <a16:creationId xmlns:a16="http://schemas.microsoft.com/office/drawing/2014/main" id="{5B0AFAEF-42AD-47C8-9B67-16166ACDF8E5}"/>
                </a:ext>
              </a:extLst>
            </p:cNvPr>
            <p:cNvSpPr txBox="1"/>
            <p:nvPr/>
          </p:nvSpPr>
          <p:spPr>
            <a:xfrm>
              <a:off x="0" y="1554"/>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chemeClr val="bg1"/>
                  </a:solidFill>
                </a:rPr>
                <a:t>Enter your information</a:t>
              </a:r>
            </a:p>
          </p:txBody>
        </p:sp>
      </p:grpSp>
      <p:grpSp>
        <p:nvGrpSpPr>
          <p:cNvPr id="16" name="Group 15">
            <a:extLst>
              <a:ext uri="{FF2B5EF4-FFF2-40B4-BE49-F238E27FC236}">
                <a16:creationId xmlns:a16="http://schemas.microsoft.com/office/drawing/2014/main" id="{CBE9B9A0-2E55-404A-BA78-59DB18604AD2}"/>
              </a:ext>
              <a:ext uri="{C183D7F6-B498-43B3-948B-1728B52AA6E4}">
                <adec:decorative xmlns:adec="http://schemas.microsoft.com/office/drawing/2017/decorative" val="1"/>
              </a:ext>
            </a:extLst>
          </p:cNvPr>
          <p:cNvGrpSpPr/>
          <p:nvPr/>
        </p:nvGrpSpPr>
        <p:grpSpPr>
          <a:xfrm>
            <a:off x="2998470" y="2868044"/>
            <a:ext cx="2971800" cy="653752"/>
            <a:chOff x="0" y="1251046"/>
            <a:chExt cx="8229600" cy="1261798"/>
          </a:xfrm>
          <a:solidFill>
            <a:schemeClr val="accent2"/>
          </a:solidFill>
        </p:grpSpPr>
        <p:sp>
          <p:nvSpPr>
            <p:cNvPr id="20" name="Callout: Up Arrow 19">
              <a:extLst>
                <a:ext uri="{FF2B5EF4-FFF2-40B4-BE49-F238E27FC236}">
                  <a16:creationId xmlns:a16="http://schemas.microsoft.com/office/drawing/2014/main" id="{2DE9FEE3-FE02-475E-8B6D-A2F80E168D6C}"/>
                </a:ext>
                <a:ext uri="{C183D7F6-B498-43B3-948B-1728B52AA6E4}">
                  <adec:decorative xmlns:adec="http://schemas.microsoft.com/office/drawing/2017/decorative" val="1"/>
                </a:ext>
              </a:extLst>
            </p:cNvPr>
            <p:cNvSpPr/>
            <p:nvPr/>
          </p:nvSpPr>
          <p:spPr>
            <a:xfrm rot="10800000">
              <a:off x="0" y="1251046"/>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14">
              <a:extLst>
                <a:ext uri="{FF2B5EF4-FFF2-40B4-BE49-F238E27FC236}">
                  <a16:creationId xmlns:a16="http://schemas.microsoft.com/office/drawing/2014/main" id="{E8BE8ECF-AA6E-4DD3-ADD0-612F0B1E235D}"/>
                </a:ext>
              </a:extLst>
            </p:cNvPr>
            <p:cNvSpPr txBox="1"/>
            <p:nvPr/>
          </p:nvSpPr>
          <p:spPr>
            <a:xfrm rot="21600000">
              <a:off x="0" y="1251046"/>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solidFill>
                    <a:schemeClr val="bg1"/>
                  </a:solidFill>
                </a:rPr>
                <a:t>Enter Salary</a:t>
              </a:r>
            </a:p>
          </p:txBody>
        </p:sp>
      </p:grpSp>
      <p:grpSp>
        <p:nvGrpSpPr>
          <p:cNvPr id="15" name="Group 14">
            <a:extLst>
              <a:ext uri="{FF2B5EF4-FFF2-40B4-BE49-F238E27FC236}">
                <a16:creationId xmlns:a16="http://schemas.microsoft.com/office/drawing/2014/main" id="{E62F7363-23DF-4B13-B949-1B67E5B9A4DB}"/>
              </a:ext>
              <a:ext uri="{C183D7F6-B498-43B3-948B-1728B52AA6E4}">
                <adec:decorative xmlns:adec="http://schemas.microsoft.com/office/drawing/2017/decorative" val="1"/>
              </a:ext>
            </a:extLst>
          </p:cNvPr>
          <p:cNvGrpSpPr/>
          <p:nvPr/>
        </p:nvGrpSpPr>
        <p:grpSpPr>
          <a:xfrm>
            <a:off x="2998470" y="3678687"/>
            <a:ext cx="2971800" cy="653752"/>
            <a:chOff x="0" y="2500538"/>
            <a:chExt cx="8229600" cy="1261798"/>
          </a:xfrm>
          <a:solidFill>
            <a:schemeClr val="accent4">
              <a:lumMod val="50000"/>
            </a:schemeClr>
          </a:solidFill>
        </p:grpSpPr>
        <p:sp>
          <p:nvSpPr>
            <p:cNvPr id="22" name="Callout: Up Arrow 21">
              <a:extLst>
                <a:ext uri="{FF2B5EF4-FFF2-40B4-BE49-F238E27FC236}">
                  <a16:creationId xmlns:a16="http://schemas.microsoft.com/office/drawing/2014/main" id="{2115AB7A-4DE5-418F-94E6-BB81DDC828B3}"/>
                </a:ext>
                <a:ext uri="{C183D7F6-B498-43B3-948B-1728B52AA6E4}">
                  <adec:decorative xmlns:adec="http://schemas.microsoft.com/office/drawing/2017/decorative" val="1"/>
                </a:ext>
              </a:extLst>
            </p:cNvPr>
            <p:cNvSpPr/>
            <p:nvPr/>
          </p:nvSpPr>
          <p:spPr>
            <a:xfrm rot="10800000">
              <a:off x="0" y="2500538"/>
              <a:ext cx="8229600" cy="1261798"/>
            </a:xfrm>
            <a:prstGeom prst="upArrowCallou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Callout: Up Arrow 12">
              <a:extLst>
                <a:ext uri="{FF2B5EF4-FFF2-40B4-BE49-F238E27FC236}">
                  <a16:creationId xmlns:a16="http://schemas.microsoft.com/office/drawing/2014/main" id="{1DA29D9A-DD96-43EF-B182-868A71CA63FC}"/>
                </a:ext>
              </a:extLst>
            </p:cNvPr>
            <p:cNvSpPr txBox="1"/>
            <p:nvPr/>
          </p:nvSpPr>
          <p:spPr>
            <a:xfrm rot="21600000">
              <a:off x="0" y="2500538"/>
              <a:ext cx="8229600" cy="81987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t>Enter Part time or Full Time</a:t>
              </a:r>
            </a:p>
          </p:txBody>
        </p:sp>
      </p:grpSp>
      <p:grpSp>
        <p:nvGrpSpPr>
          <p:cNvPr id="11" name="Group 10">
            <a:extLst>
              <a:ext uri="{FF2B5EF4-FFF2-40B4-BE49-F238E27FC236}">
                <a16:creationId xmlns:a16="http://schemas.microsoft.com/office/drawing/2014/main" id="{D8BE7A4D-0952-4CCE-B4D5-5EA8630027CD}"/>
              </a:ext>
              <a:ext uri="{C183D7F6-B498-43B3-948B-1728B52AA6E4}">
                <adec:decorative xmlns:adec="http://schemas.microsoft.com/office/drawing/2017/decorative" val="1"/>
              </a:ext>
            </a:extLst>
          </p:cNvPr>
          <p:cNvGrpSpPr/>
          <p:nvPr/>
        </p:nvGrpSpPr>
        <p:grpSpPr>
          <a:xfrm>
            <a:off x="2106930" y="4486681"/>
            <a:ext cx="4754880" cy="425066"/>
            <a:chOff x="0" y="3750030"/>
            <a:chExt cx="8229600" cy="820415"/>
          </a:xfrm>
          <a:solidFill>
            <a:schemeClr val="accent1"/>
          </a:solidFill>
        </p:grpSpPr>
        <p:sp>
          <p:nvSpPr>
            <p:cNvPr id="30" name="Rectangle 29">
              <a:extLst>
                <a:ext uri="{FF2B5EF4-FFF2-40B4-BE49-F238E27FC236}">
                  <a16:creationId xmlns:a16="http://schemas.microsoft.com/office/drawing/2014/main" id="{27D052D3-5943-4CCA-A968-24C63DF3001D}"/>
                </a:ext>
                <a:ext uri="{C183D7F6-B498-43B3-948B-1728B52AA6E4}">
                  <adec:decorative xmlns:adec="http://schemas.microsoft.com/office/drawing/2017/decorative" val="1"/>
                </a:ext>
              </a:extLst>
            </p:cNvPr>
            <p:cNvSpPr/>
            <p:nvPr/>
          </p:nvSpPr>
          <p:spPr>
            <a:xfrm>
              <a:off x="0" y="3750030"/>
              <a:ext cx="8229600" cy="82041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0">
              <a:extLst>
                <a:ext uri="{FF2B5EF4-FFF2-40B4-BE49-F238E27FC236}">
                  <a16:creationId xmlns:a16="http://schemas.microsoft.com/office/drawing/2014/main" id="{581D9412-6870-452F-A54C-AFA568D05E5F}"/>
                </a:ext>
              </a:extLst>
            </p:cNvPr>
            <p:cNvSpPr txBox="1"/>
            <p:nvPr/>
          </p:nvSpPr>
          <p:spPr>
            <a:xfrm>
              <a:off x="178044" y="3938725"/>
              <a:ext cx="7913077" cy="44302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t>We will show a best result that suited for you.</a:t>
              </a:r>
            </a:p>
          </p:txBody>
        </p:sp>
      </p:grpSp>
      <p:grpSp>
        <p:nvGrpSpPr>
          <p:cNvPr id="12" name="Group 11">
            <a:extLst>
              <a:ext uri="{FF2B5EF4-FFF2-40B4-BE49-F238E27FC236}">
                <a16:creationId xmlns:a16="http://schemas.microsoft.com/office/drawing/2014/main" id="{5944903B-1814-4640-B963-6649C6729624}"/>
              </a:ext>
              <a:ext uri="{C183D7F6-B498-43B3-948B-1728B52AA6E4}">
                <adec:decorative xmlns:adec="http://schemas.microsoft.com/office/drawing/2017/decorative" val="1"/>
              </a:ext>
            </a:extLst>
          </p:cNvPr>
          <p:cNvGrpSpPr/>
          <p:nvPr/>
        </p:nvGrpSpPr>
        <p:grpSpPr>
          <a:xfrm>
            <a:off x="3188300" y="4953000"/>
            <a:ext cx="2592140" cy="309943"/>
            <a:chOff x="4018" y="4176646"/>
            <a:chExt cx="2740521" cy="377390"/>
          </a:xfrm>
          <a:solidFill>
            <a:schemeClr val="tx1">
              <a:lumMod val="95000"/>
            </a:schemeClr>
          </a:solidFill>
          <a:effectLst/>
        </p:grpSpPr>
        <p:sp>
          <p:nvSpPr>
            <p:cNvPr id="28" name="Rectangle 27">
              <a:extLst>
                <a:ext uri="{FF2B5EF4-FFF2-40B4-BE49-F238E27FC236}">
                  <a16:creationId xmlns:a16="http://schemas.microsoft.com/office/drawing/2014/main" id="{5BFF15B5-B6C3-4E20-967D-9B191EBA50C9}"/>
                </a:ext>
                <a:ext uri="{C183D7F6-B498-43B3-948B-1728B52AA6E4}">
                  <adec:decorative xmlns:adec="http://schemas.microsoft.com/office/drawing/2017/decorative" val="1"/>
                </a:ext>
              </a:extLst>
            </p:cNvPr>
            <p:cNvSpPr/>
            <p:nvPr/>
          </p:nvSpPr>
          <p:spPr>
            <a:xfrm>
              <a:off x="4018"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TextBox 28">
              <a:extLst>
                <a:ext uri="{FF2B5EF4-FFF2-40B4-BE49-F238E27FC236}">
                  <a16:creationId xmlns:a16="http://schemas.microsoft.com/office/drawing/2014/main" id="{6A76CCF2-B0FA-4F8F-8B47-90D77F8752F3}"/>
                </a:ext>
              </a:extLst>
            </p:cNvPr>
            <p:cNvSpPr txBox="1"/>
            <p:nvPr/>
          </p:nvSpPr>
          <p:spPr>
            <a:xfrm>
              <a:off x="4018"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kern="1200" dirty="0"/>
                <a:t>Positions Required</a:t>
              </a:r>
            </a:p>
          </p:txBody>
        </p:sp>
      </p:grpSp>
      <p:grpSp>
        <p:nvGrpSpPr>
          <p:cNvPr id="13" name="Group 12">
            <a:extLst>
              <a:ext uri="{FF2B5EF4-FFF2-40B4-BE49-F238E27FC236}">
                <a16:creationId xmlns:a16="http://schemas.microsoft.com/office/drawing/2014/main" id="{3A70637F-D752-40B2-9A50-9F38A0F6680B}"/>
              </a:ext>
              <a:ext uri="{C183D7F6-B498-43B3-948B-1728B52AA6E4}">
                <adec:decorative xmlns:adec="http://schemas.microsoft.com/office/drawing/2017/decorative" val="1"/>
              </a:ext>
            </a:extLst>
          </p:cNvPr>
          <p:cNvGrpSpPr/>
          <p:nvPr/>
        </p:nvGrpSpPr>
        <p:grpSpPr>
          <a:xfrm>
            <a:off x="3188300" y="5324092"/>
            <a:ext cx="2592140" cy="309943"/>
            <a:chOff x="2744539" y="4176646"/>
            <a:chExt cx="2740521" cy="377390"/>
          </a:xfrm>
          <a:solidFill>
            <a:schemeClr val="tx1">
              <a:lumMod val="85000"/>
            </a:schemeClr>
          </a:solidFill>
          <a:effectLst/>
        </p:grpSpPr>
        <p:sp>
          <p:nvSpPr>
            <p:cNvPr id="26" name="Rectangle 25">
              <a:extLst>
                <a:ext uri="{FF2B5EF4-FFF2-40B4-BE49-F238E27FC236}">
                  <a16:creationId xmlns:a16="http://schemas.microsoft.com/office/drawing/2014/main" id="{905BC195-8BB7-4A9D-925F-D15C5A39AD58}"/>
                </a:ext>
                <a:ext uri="{C183D7F6-B498-43B3-948B-1728B52AA6E4}">
                  <adec:decorative xmlns:adec="http://schemas.microsoft.com/office/drawing/2017/decorative" val="1"/>
                </a:ext>
              </a:extLst>
            </p:cNvPr>
            <p:cNvSpPr/>
            <p:nvPr/>
          </p:nvSpPr>
          <p:spPr>
            <a:xfrm>
              <a:off x="2744539" y="4176646"/>
              <a:ext cx="2740521" cy="377390"/>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TextBox 26">
              <a:extLst>
                <a:ext uri="{FF2B5EF4-FFF2-40B4-BE49-F238E27FC236}">
                  <a16:creationId xmlns:a16="http://schemas.microsoft.com/office/drawing/2014/main" id="{5BC79C1B-DDB2-464B-ABAC-AB735A52A176}"/>
                </a:ext>
              </a:extLst>
            </p:cNvPr>
            <p:cNvSpPr txBox="1"/>
            <p:nvPr/>
          </p:nvSpPr>
          <p:spPr>
            <a:xfrm>
              <a:off x="2744539" y="4176646"/>
              <a:ext cx="2740521" cy="377390"/>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2456" tIns="92456" rIns="92456" bIns="92456" numCol="1" spcCol="1270" anchor="ctr" anchorCtr="0">
              <a:noAutofit/>
            </a:bodyPr>
            <a:lstStyle/>
            <a:p>
              <a:pPr marL="0" lvl="0" indent="0" algn="ctr" defTabSz="577850" rtl="0">
                <a:lnSpc>
                  <a:spcPct val="90000"/>
                </a:lnSpc>
                <a:spcBef>
                  <a:spcPct val="0"/>
                </a:spcBef>
                <a:spcAft>
                  <a:spcPct val="35000"/>
                </a:spcAft>
                <a:buNone/>
              </a:pPr>
              <a:r>
                <a:rPr lang="en-US" sz="1300" dirty="0"/>
                <a:t>Companies etc.</a:t>
              </a:r>
              <a:endParaRPr lang="en-US" sz="1300" kern="1200"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10E3-3C14-488B-8431-4FCF01BA2C1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9E708D6-4181-4346-8262-690E79C271EE}"/>
              </a:ext>
            </a:extLst>
          </p:cNvPr>
          <p:cNvSpPr>
            <a:spLocks noGrp="1"/>
          </p:cNvSpPr>
          <p:nvPr>
            <p:ph idx="1"/>
          </p:nvPr>
        </p:nvSpPr>
        <p:spPr/>
        <p:txBody>
          <a:bodyPr>
            <a:normAutofit/>
          </a:bodyPr>
          <a:lstStyle/>
          <a:p>
            <a:pPr marL="64008" indent="0">
              <a:buNone/>
            </a:pPr>
            <a:r>
              <a:rPr lang="en-US" sz="2400" dirty="0"/>
              <a:t>Prolog is the most “real-world” programming work involves developing a whole system. Prolog is well-suited for specific tasks that benefit from rule-based logical queries such as searching databases, voice control systems, and filling template. In this prolog project, we made this program for finding expectation career and creating more job opportunities for all kinds of IT developers. By using this program, we can also accept and show the company offers to find employees for suitable job options. Our prolog program is useful for both employee and IT companies. We will upgrade this program  that is useful for every working-platform in the future.</a:t>
            </a:r>
          </a:p>
        </p:txBody>
      </p:sp>
    </p:spTree>
    <p:extLst>
      <p:ext uri="{BB962C8B-B14F-4D97-AF65-F5344CB8AC3E}">
        <p14:creationId xmlns:p14="http://schemas.microsoft.com/office/powerpoint/2010/main" val="17469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6FF9-AFFF-4DFC-AAA8-13FDE78B86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C15B750-EE98-4B64-872C-62CAFA4CE0BA}"/>
              </a:ext>
            </a:extLst>
          </p:cNvPr>
          <p:cNvSpPr>
            <a:spLocks noGrp="1"/>
          </p:cNvSpPr>
          <p:nvPr>
            <p:ph idx="1"/>
          </p:nvPr>
        </p:nvSpPr>
        <p:spPr/>
        <p:txBody>
          <a:bodyPr/>
          <a:lstStyle/>
          <a:p>
            <a:r>
              <a:rPr lang="en-US" dirty="0"/>
              <a:t>Prolog is a logical language and has an important role in AI(Artificial Intelligence).As it is a rule based language it consists of rules and facts to carry out progress.</a:t>
            </a:r>
          </a:p>
          <a:p>
            <a:r>
              <a:rPr lang="en-US" dirty="0"/>
              <a:t>We Develop a small chatbot that reflects the use of conditional statements and mixture of rules and facts in prolog.</a:t>
            </a:r>
          </a:p>
        </p:txBody>
      </p:sp>
    </p:spTree>
    <p:extLst>
      <p:ext uri="{BB962C8B-B14F-4D97-AF65-F5344CB8AC3E}">
        <p14:creationId xmlns:p14="http://schemas.microsoft.com/office/powerpoint/2010/main" val="286330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C4E6-C879-4C70-84BF-806F6E45EC23}"/>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C95C165A-4782-4955-AA5B-4BA8C619BB6C}"/>
              </a:ext>
            </a:extLst>
          </p:cNvPr>
          <p:cNvSpPr>
            <a:spLocks noGrp="1"/>
          </p:cNvSpPr>
          <p:nvPr>
            <p:ph idx="1"/>
          </p:nvPr>
        </p:nvSpPr>
        <p:spPr/>
        <p:txBody>
          <a:bodyPr/>
          <a:lstStyle/>
          <a:p>
            <a:r>
              <a:rPr lang="en-US" dirty="0"/>
              <a:t>Our Goal is to make user-friendly chatbot with less complicated features and simple functions.</a:t>
            </a:r>
          </a:p>
          <a:p>
            <a:r>
              <a:rPr lang="en-US" dirty="0"/>
              <a:t>We can find some of the IT related Job Positions and other interesting jobs that might suit with your personality, hobbies and specific diplomas.</a:t>
            </a:r>
          </a:p>
          <a:p>
            <a:r>
              <a:rPr lang="en-US" dirty="0"/>
              <a:t>You can enter your detail information about yourself and see the jobs that suited you. </a:t>
            </a:r>
          </a:p>
          <a:p>
            <a:endParaRPr lang="en-US" dirty="0"/>
          </a:p>
          <a:p>
            <a:endParaRPr lang="en-US" dirty="0"/>
          </a:p>
        </p:txBody>
      </p:sp>
    </p:spTree>
    <p:extLst>
      <p:ext uri="{BB962C8B-B14F-4D97-AF65-F5344CB8AC3E}">
        <p14:creationId xmlns:p14="http://schemas.microsoft.com/office/powerpoint/2010/main" val="15331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A338-2C8A-455B-96B3-7BC93BAC976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C4D76E47-CEDA-49AF-B99E-8C69EFC056E1}"/>
              </a:ext>
            </a:extLst>
          </p:cNvPr>
          <p:cNvSpPr>
            <a:spLocks noGrp="1"/>
          </p:cNvSpPr>
          <p:nvPr>
            <p:ph idx="1"/>
          </p:nvPr>
        </p:nvSpPr>
        <p:spPr/>
        <p:txBody>
          <a:bodyPr/>
          <a:lstStyle/>
          <a:p>
            <a:r>
              <a:rPr lang="en-US" dirty="0"/>
              <a:t>To find the job that is suitable with your expectation career.</a:t>
            </a:r>
          </a:p>
          <a:p>
            <a:r>
              <a:rPr lang="en-US" dirty="0"/>
              <a:t>Win-Win situation for both company and employee.</a:t>
            </a:r>
          </a:p>
          <a:p>
            <a:r>
              <a:rPr lang="en-US" dirty="0"/>
              <a:t>To create job platform for IT developers and to give detail information for employee about their job.</a:t>
            </a:r>
          </a:p>
          <a:p>
            <a:pPr marL="64008" indent="0">
              <a:buNone/>
            </a:pPr>
            <a:endParaRPr lang="en-US" dirty="0"/>
          </a:p>
          <a:p>
            <a:pPr marL="64008" indent="0">
              <a:buNone/>
            </a:pPr>
            <a:endParaRPr lang="en-US" dirty="0"/>
          </a:p>
        </p:txBody>
      </p:sp>
    </p:spTree>
    <p:extLst>
      <p:ext uri="{BB962C8B-B14F-4D97-AF65-F5344CB8AC3E}">
        <p14:creationId xmlns:p14="http://schemas.microsoft.com/office/powerpoint/2010/main" val="183682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D085-4F30-4386-95DA-A515CF50100D}"/>
              </a:ext>
            </a:extLst>
          </p:cNvPr>
          <p:cNvSpPr>
            <a:spLocks noGrp="1"/>
          </p:cNvSpPr>
          <p:nvPr>
            <p:ph type="title"/>
          </p:nvPr>
        </p:nvSpPr>
        <p:spPr/>
        <p:txBody>
          <a:bodyPr/>
          <a:lstStyle/>
          <a:p>
            <a:r>
              <a:rPr lang="en-US" dirty="0"/>
              <a:t>Prolog Program</a:t>
            </a:r>
          </a:p>
        </p:txBody>
      </p:sp>
      <p:sp>
        <p:nvSpPr>
          <p:cNvPr id="3" name="Content Placeholder 2">
            <a:extLst>
              <a:ext uri="{FF2B5EF4-FFF2-40B4-BE49-F238E27FC236}">
                <a16:creationId xmlns:a16="http://schemas.microsoft.com/office/drawing/2014/main" id="{C8FC58F4-0270-4795-B966-771507F479E1}"/>
              </a:ext>
            </a:extLst>
          </p:cNvPr>
          <p:cNvSpPr>
            <a:spLocks noGrp="1"/>
          </p:cNvSpPr>
          <p:nvPr>
            <p:ph idx="1"/>
          </p:nvPr>
        </p:nvSpPr>
        <p:spPr>
          <a:xfrm>
            <a:off x="457200" y="1600200"/>
            <a:ext cx="8229600" cy="4648200"/>
          </a:xfrm>
        </p:spPr>
        <p:txBody>
          <a:bodyPr>
            <a:normAutofit/>
          </a:bodyPr>
          <a:lstStyle/>
          <a:p>
            <a:r>
              <a:rPr lang="en-US" sz="2000" dirty="0"/>
              <a:t>go:-</a:t>
            </a:r>
            <a:r>
              <a:rPr lang="en-US" sz="2000" dirty="0" err="1"/>
              <a:t>retractall</a:t>
            </a:r>
            <a:r>
              <a:rPr lang="en-US" sz="2000" dirty="0"/>
              <a:t>(known(_,_,_)),</a:t>
            </a:r>
          </a:p>
          <a:p>
            <a:r>
              <a:rPr lang="en-US" sz="2000" dirty="0"/>
              <a:t>    write("Describe a job you are interested to apply"),</a:t>
            </a:r>
            <a:r>
              <a:rPr lang="en-US" sz="2000" dirty="0" err="1"/>
              <a:t>nl</a:t>
            </a:r>
            <a:r>
              <a:rPr lang="en-US" sz="2000" dirty="0"/>
              <a:t>,</a:t>
            </a:r>
          </a:p>
          <a:p>
            <a:r>
              <a:rPr lang="en-US" sz="2000" dirty="0"/>
              <a:t>    write("Choose 1 for UI/UX Designer"),</a:t>
            </a:r>
            <a:r>
              <a:rPr lang="en-US" sz="2000" dirty="0" err="1"/>
              <a:t>nl</a:t>
            </a:r>
            <a:r>
              <a:rPr lang="en-US" sz="2000" dirty="0"/>
              <a:t>,</a:t>
            </a:r>
          </a:p>
          <a:p>
            <a:r>
              <a:rPr lang="en-US" sz="2000" dirty="0"/>
              <a:t>    write("Choose 2 for Android Developer"),</a:t>
            </a:r>
            <a:r>
              <a:rPr lang="en-US" sz="2000" dirty="0" err="1"/>
              <a:t>nl</a:t>
            </a:r>
            <a:r>
              <a:rPr lang="en-US" sz="2000" dirty="0"/>
              <a:t>,</a:t>
            </a:r>
          </a:p>
          <a:p>
            <a:r>
              <a:rPr lang="en-US" sz="2000" dirty="0"/>
              <a:t>    write("Choose 3 for Software Engineer "),</a:t>
            </a:r>
            <a:r>
              <a:rPr lang="en-US" sz="2000" dirty="0" err="1"/>
              <a:t>nl</a:t>
            </a:r>
            <a:r>
              <a:rPr lang="en-US" sz="2000" dirty="0"/>
              <a:t>,</a:t>
            </a:r>
          </a:p>
          <a:p>
            <a:r>
              <a:rPr lang="en-US" sz="2000" dirty="0"/>
              <a:t>    write("Choose 4 for Accountant"),</a:t>
            </a:r>
            <a:r>
              <a:rPr lang="en-US" sz="2000" dirty="0" err="1"/>
              <a:t>nl</a:t>
            </a:r>
            <a:r>
              <a:rPr lang="en-US" sz="2000" dirty="0"/>
              <a:t>,</a:t>
            </a:r>
          </a:p>
          <a:p>
            <a:r>
              <a:rPr lang="en-US" sz="2000" dirty="0"/>
              <a:t>    write("Choose 5 for Web Developer "),</a:t>
            </a:r>
            <a:r>
              <a:rPr lang="en-US" sz="2000" dirty="0" err="1"/>
              <a:t>nl</a:t>
            </a:r>
            <a:r>
              <a:rPr lang="en-US" sz="2000" dirty="0"/>
              <a:t>,</a:t>
            </a:r>
          </a:p>
          <a:p>
            <a:r>
              <a:rPr lang="en-US" sz="2000" dirty="0"/>
              <a:t>    read(Input1),</a:t>
            </a:r>
          </a:p>
          <a:p>
            <a:endParaRPr lang="en-US" sz="2000" dirty="0"/>
          </a:p>
        </p:txBody>
      </p:sp>
    </p:spTree>
    <p:extLst>
      <p:ext uri="{BB962C8B-B14F-4D97-AF65-F5344CB8AC3E}">
        <p14:creationId xmlns:p14="http://schemas.microsoft.com/office/powerpoint/2010/main" val="131159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82C67-6EB8-4626-B83C-12F06ADDF6A3}"/>
              </a:ext>
            </a:extLst>
          </p:cNvPr>
          <p:cNvSpPr>
            <a:spLocks noGrp="1"/>
          </p:cNvSpPr>
          <p:nvPr>
            <p:ph type="title"/>
          </p:nvPr>
        </p:nvSpPr>
        <p:spPr/>
        <p:txBody>
          <a:bodyPr/>
          <a:lstStyle/>
          <a:p>
            <a:r>
              <a:rPr lang="en-US" dirty="0"/>
              <a:t>Prolog Program</a:t>
            </a:r>
          </a:p>
        </p:txBody>
      </p:sp>
      <p:sp>
        <p:nvSpPr>
          <p:cNvPr id="3" name="Content Placeholder 2">
            <a:extLst>
              <a:ext uri="{FF2B5EF4-FFF2-40B4-BE49-F238E27FC236}">
                <a16:creationId xmlns:a16="http://schemas.microsoft.com/office/drawing/2014/main" id="{6209C70E-7E42-45AC-94E5-2B72D72BD892}"/>
              </a:ext>
            </a:extLst>
          </p:cNvPr>
          <p:cNvSpPr>
            <a:spLocks noGrp="1"/>
          </p:cNvSpPr>
          <p:nvPr>
            <p:ph idx="1"/>
          </p:nvPr>
        </p:nvSpPr>
        <p:spPr/>
        <p:txBody>
          <a:bodyPr>
            <a:normAutofit/>
          </a:bodyPr>
          <a:lstStyle/>
          <a:p>
            <a:r>
              <a:rPr lang="en-US" sz="2200" dirty="0"/>
              <a:t> option(Input1),</a:t>
            </a:r>
            <a:r>
              <a:rPr lang="en-US" sz="2200" dirty="0" err="1"/>
              <a:t>nl,again</a:t>
            </a:r>
            <a:r>
              <a:rPr lang="en-US" sz="2200" dirty="0"/>
              <a:t>.</a:t>
            </a:r>
          </a:p>
          <a:p>
            <a:r>
              <a:rPr lang="en-US" sz="2200" dirty="0"/>
              <a:t>option(1):-</a:t>
            </a:r>
            <a:r>
              <a:rPr lang="en-US" sz="2200" dirty="0" err="1"/>
              <a:t>ud</a:t>
            </a:r>
            <a:r>
              <a:rPr lang="en-US" sz="2200" dirty="0"/>
              <a:t>.</a:t>
            </a:r>
          </a:p>
          <a:p>
            <a:r>
              <a:rPr lang="en-US" sz="2200" dirty="0"/>
              <a:t>option(2):-</a:t>
            </a:r>
            <a:r>
              <a:rPr lang="en-US" sz="2200" dirty="0" err="1"/>
              <a:t>jdev</a:t>
            </a:r>
            <a:r>
              <a:rPr lang="en-US" sz="2200" dirty="0"/>
              <a:t>.</a:t>
            </a:r>
          </a:p>
          <a:p>
            <a:r>
              <a:rPr lang="en-US" sz="2200" dirty="0"/>
              <a:t>option(3):-</a:t>
            </a:r>
            <a:r>
              <a:rPr lang="en-US" sz="2200" dirty="0" err="1"/>
              <a:t>sdev</a:t>
            </a:r>
            <a:r>
              <a:rPr lang="en-US" sz="2200" dirty="0"/>
              <a:t>.</a:t>
            </a:r>
          </a:p>
          <a:p>
            <a:r>
              <a:rPr lang="en-US" sz="2200" dirty="0"/>
              <a:t>option(4):-account.</a:t>
            </a:r>
          </a:p>
          <a:p>
            <a:r>
              <a:rPr lang="en-US" sz="2200" dirty="0"/>
              <a:t>option(5):-</a:t>
            </a:r>
            <a:r>
              <a:rPr lang="en-US" sz="2200" dirty="0" err="1"/>
              <a:t>leaddev</a:t>
            </a:r>
            <a:r>
              <a:rPr lang="en-US" sz="2200" dirty="0"/>
              <a:t>.</a:t>
            </a:r>
          </a:p>
        </p:txBody>
      </p:sp>
    </p:spTree>
    <p:extLst>
      <p:ext uri="{BB962C8B-B14F-4D97-AF65-F5344CB8AC3E}">
        <p14:creationId xmlns:p14="http://schemas.microsoft.com/office/powerpoint/2010/main" val="150013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61BD-0955-4537-ACC8-9903C74E29A4}"/>
              </a:ext>
            </a:extLst>
          </p:cNvPr>
          <p:cNvSpPr>
            <a:spLocks noGrp="1"/>
          </p:cNvSpPr>
          <p:nvPr>
            <p:ph type="title"/>
          </p:nvPr>
        </p:nvSpPr>
        <p:spPr/>
        <p:txBody>
          <a:bodyPr/>
          <a:lstStyle/>
          <a:p>
            <a:r>
              <a:rPr lang="en-US" dirty="0"/>
              <a:t>Prolog Program:</a:t>
            </a:r>
          </a:p>
        </p:txBody>
      </p:sp>
      <p:sp>
        <p:nvSpPr>
          <p:cNvPr id="3" name="Content Placeholder 2">
            <a:extLst>
              <a:ext uri="{FF2B5EF4-FFF2-40B4-BE49-F238E27FC236}">
                <a16:creationId xmlns:a16="http://schemas.microsoft.com/office/drawing/2014/main" id="{FDBD8BEE-570E-4FD1-BA91-8CC79247C868}"/>
              </a:ext>
            </a:extLst>
          </p:cNvPr>
          <p:cNvSpPr>
            <a:spLocks noGrp="1"/>
          </p:cNvSpPr>
          <p:nvPr>
            <p:ph idx="1"/>
          </p:nvPr>
        </p:nvSpPr>
        <p:spPr/>
        <p:txBody>
          <a:bodyPr>
            <a:normAutofit/>
          </a:bodyPr>
          <a:lstStyle/>
          <a:p>
            <a:pPr marL="64008" indent="0">
              <a:buNone/>
            </a:pPr>
            <a:r>
              <a:rPr lang="en-US" sz="2000" dirty="0" err="1"/>
              <a:t>ud</a:t>
            </a:r>
            <a:r>
              <a:rPr lang="en-US" sz="2000" dirty="0"/>
              <a:t>:-write("Enter Your Name"),read(N),</a:t>
            </a:r>
            <a:r>
              <a:rPr lang="en-US" sz="2000" dirty="0" err="1"/>
              <a:t>nl</a:t>
            </a:r>
            <a:r>
              <a:rPr lang="en-US" sz="2000" dirty="0"/>
              <a:t>,</a:t>
            </a:r>
          </a:p>
          <a:p>
            <a:pPr marL="64008" indent="0">
              <a:buNone/>
            </a:pPr>
            <a:r>
              <a:rPr lang="en-US" sz="2000" dirty="0"/>
              <a:t>    write("How much salary do u want $"),read(S),</a:t>
            </a:r>
            <a:r>
              <a:rPr lang="en-US" sz="2000" dirty="0" err="1"/>
              <a:t>nl</a:t>
            </a:r>
            <a:r>
              <a:rPr lang="en-US" sz="2000" dirty="0"/>
              <a:t>,</a:t>
            </a:r>
          </a:p>
          <a:p>
            <a:pPr marL="64008" indent="0">
              <a:buNone/>
            </a:pPr>
            <a:r>
              <a:rPr lang="en-US" sz="2000" dirty="0"/>
              <a:t>    write("Which tools do u use like (</a:t>
            </a:r>
            <a:r>
              <a:rPr lang="en-US" sz="2000" dirty="0" err="1"/>
              <a:t>Adobe,sketch,figma,photoshop</a:t>
            </a:r>
            <a:r>
              <a:rPr lang="en-US" sz="2000" dirty="0"/>
              <a:t>,...)"),read(T),</a:t>
            </a:r>
            <a:r>
              <a:rPr lang="en-US" sz="2000" dirty="0" err="1"/>
              <a:t>nl</a:t>
            </a:r>
            <a:r>
              <a:rPr lang="en-US" sz="2000" dirty="0"/>
              <a:t>,</a:t>
            </a:r>
          </a:p>
          <a:p>
            <a:pPr marL="64008" indent="0">
              <a:buNone/>
            </a:pPr>
            <a:r>
              <a:rPr lang="en-US" sz="2000" dirty="0"/>
              <a:t>    write("Working Experience in years"),read(Exp),</a:t>
            </a:r>
            <a:r>
              <a:rPr lang="en-US" sz="2000" dirty="0" err="1"/>
              <a:t>nl</a:t>
            </a:r>
            <a:r>
              <a:rPr lang="en-US" sz="2000" dirty="0"/>
              <a:t>,</a:t>
            </a:r>
          </a:p>
          <a:p>
            <a:pPr marL="64008" indent="0">
              <a:buNone/>
            </a:pPr>
            <a:r>
              <a:rPr lang="en-US" sz="2000" dirty="0"/>
              <a:t>    write("How old are u"),read(Age),</a:t>
            </a:r>
            <a:r>
              <a:rPr lang="en-US" sz="2000" dirty="0" err="1"/>
              <a:t>nl</a:t>
            </a:r>
            <a:r>
              <a:rPr lang="en-US" sz="2000" dirty="0"/>
              <a:t>,</a:t>
            </a:r>
          </a:p>
          <a:p>
            <a:pPr marL="64008" indent="0">
              <a:buNone/>
            </a:pPr>
            <a:r>
              <a:rPr lang="en-US" sz="2000" dirty="0"/>
              <a:t>    write("Choose Part time/Full time"),read(Time),</a:t>
            </a:r>
            <a:r>
              <a:rPr lang="en-US" sz="2000" dirty="0" err="1"/>
              <a:t>nl</a:t>
            </a:r>
            <a:r>
              <a:rPr lang="en-US" sz="2000" dirty="0"/>
              <a:t>,</a:t>
            </a:r>
          </a:p>
          <a:p>
            <a:pPr marL="64008" indent="0">
              <a:buNone/>
            </a:pPr>
            <a:r>
              <a:rPr lang="en-US" sz="2000" dirty="0"/>
              <a:t>    Time="full"-&gt; </a:t>
            </a:r>
            <a:r>
              <a:rPr lang="en-US" sz="2000" dirty="0" err="1"/>
              <a:t>full_uiux</a:t>
            </a:r>
            <a:r>
              <a:rPr lang="en-US" sz="2000" dirty="0"/>
              <a:t>(</a:t>
            </a:r>
            <a:r>
              <a:rPr lang="en-US" sz="2000" dirty="0" err="1"/>
              <a:t>N,S,T,Exp,Age</a:t>
            </a:r>
            <a:r>
              <a:rPr lang="en-US" sz="2000" dirty="0"/>
              <a:t>);</a:t>
            </a:r>
            <a:r>
              <a:rPr lang="en-US" sz="2000" dirty="0" err="1"/>
              <a:t>part_uiux</a:t>
            </a:r>
            <a:r>
              <a:rPr lang="en-US" sz="2000" dirty="0"/>
              <a:t>.</a:t>
            </a:r>
          </a:p>
          <a:p>
            <a:pPr marL="64008" indent="0">
              <a:buNone/>
            </a:pPr>
            <a:endParaRPr lang="en-US" sz="2000" dirty="0"/>
          </a:p>
        </p:txBody>
      </p:sp>
    </p:spTree>
    <p:extLst>
      <p:ext uri="{BB962C8B-B14F-4D97-AF65-F5344CB8AC3E}">
        <p14:creationId xmlns:p14="http://schemas.microsoft.com/office/powerpoint/2010/main" val="93261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364F-8A0A-4429-B4BD-59368CEA206F}"/>
              </a:ext>
            </a:extLst>
          </p:cNvPr>
          <p:cNvSpPr>
            <a:spLocks noGrp="1"/>
          </p:cNvSpPr>
          <p:nvPr>
            <p:ph type="title"/>
          </p:nvPr>
        </p:nvSpPr>
        <p:spPr/>
        <p:txBody>
          <a:bodyPr/>
          <a:lstStyle/>
          <a:p>
            <a:r>
              <a:rPr lang="en-US" dirty="0"/>
              <a:t>Prolog Program:</a:t>
            </a:r>
          </a:p>
        </p:txBody>
      </p:sp>
      <p:sp>
        <p:nvSpPr>
          <p:cNvPr id="3" name="Content Placeholder 2">
            <a:extLst>
              <a:ext uri="{FF2B5EF4-FFF2-40B4-BE49-F238E27FC236}">
                <a16:creationId xmlns:a16="http://schemas.microsoft.com/office/drawing/2014/main" id="{A6D47503-F1AC-4A18-B4EB-B699B8D74D25}"/>
              </a:ext>
            </a:extLst>
          </p:cNvPr>
          <p:cNvSpPr>
            <a:spLocks noGrp="1"/>
          </p:cNvSpPr>
          <p:nvPr>
            <p:ph idx="1"/>
          </p:nvPr>
        </p:nvSpPr>
        <p:spPr>
          <a:xfrm>
            <a:off x="76200" y="762000"/>
            <a:ext cx="8915400" cy="6096000"/>
          </a:xfrm>
        </p:spPr>
        <p:txBody>
          <a:bodyPr>
            <a:noAutofit/>
          </a:bodyPr>
          <a:lstStyle/>
          <a:p>
            <a:pPr marL="64008" indent="0">
              <a:buNone/>
            </a:pPr>
            <a:endParaRPr lang="en-US" sz="2000" dirty="0"/>
          </a:p>
          <a:p>
            <a:pPr marL="64008" indent="0">
              <a:buNone/>
            </a:pPr>
            <a:r>
              <a:rPr lang="en-US" sz="2000" dirty="0" err="1"/>
              <a:t>jdev</a:t>
            </a:r>
            <a:r>
              <a:rPr lang="en-US" sz="2000" dirty="0"/>
              <a:t>:-</a:t>
            </a:r>
          </a:p>
          <a:p>
            <a:pPr marL="64008" indent="0">
              <a:buNone/>
            </a:pPr>
            <a:r>
              <a:rPr lang="en-US" sz="2000" dirty="0"/>
              <a:t>    write("Enter Your Name "),read(N),</a:t>
            </a:r>
            <a:r>
              <a:rPr lang="en-US" sz="2000" dirty="0" err="1"/>
              <a:t>nl</a:t>
            </a:r>
            <a:r>
              <a:rPr lang="en-US" sz="2000" dirty="0"/>
              <a:t>,</a:t>
            </a:r>
          </a:p>
          <a:p>
            <a:pPr marL="64008" indent="0">
              <a:buNone/>
            </a:pPr>
            <a:r>
              <a:rPr lang="en-US" sz="2000" dirty="0"/>
              <a:t>    write("How much salary do u want $"),read(S),</a:t>
            </a:r>
            <a:r>
              <a:rPr lang="en-US" sz="2000" dirty="0" err="1"/>
              <a:t>nl</a:t>
            </a:r>
            <a:r>
              <a:rPr lang="en-US" sz="2000" dirty="0"/>
              <a:t>,</a:t>
            </a:r>
          </a:p>
          <a:p>
            <a:pPr marL="64008" indent="0">
              <a:buNone/>
            </a:pPr>
            <a:r>
              <a:rPr lang="en-US" sz="2000" dirty="0"/>
              <a:t>    write("Working Experience in years"),read(E),</a:t>
            </a:r>
            <a:r>
              <a:rPr lang="en-US" sz="2000" dirty="0" err="1"/>
              <a:t>nl</a:t>
            </a:r>
            <a:r>
              <a:rPr lang="en-US" sz="2000" dirty="0"/>
              <a:t>,</a:t>
            </a:r>
          </a:p>
          <a:p>
            <a:pPr marL="64008" indent="0">
              <a:buNone/>
            </a:pPr>
            <a:r>
              <a:rPr lang="en-US" sz="2000" dirty="0"/>
              <a:t>    write("Choose your language for development(java or </a:t>
            </a:r>
            <a:r>
              <a:rPr lang="en-US" sz="2000" dirty="0" err="1"/>
              <a:t>kotlin</a:t>
            </a:r>
            <a:r>
              <a:rPr lang="en-US" sz="2000" dirty="0"/>
              <a:t> )"),read(L),</a:t>
            </a:r>
            <a:r>
              <a:rPr lang="en-US" sz="2000" dirty="0" err="1"/>
              <a:t>nl</a:t>
            </a:r>
            <a:r>
              <a:rPr lang="en-US" sz="2000" dirty="0"/>
              <a:t>,</a:t>
            </a:r>
          </a:p>
          <a:p>
            <a:pPr marL="64008" indent="0">
              <a:buNone/>
            </a:pPr>
            <a:r>
              <a:rPr lang="en-US" sz="2000" dirty="0"/>
              <a:t>    write("How old are u"),read(A),</a:t>
            </a:r>
            <a:r>
              <a:rPr lang="en-US" sz="2000" dirty="0" err="1"/>
              <a:t>nl</a:t>
            </a:r>
            <a:r>
              <a:rPr lang="en-US" sz="2000" dirty="0"/>
              <a:t>,</a:t>
            </a:r>
          </a:p>
          <a:p>
            <a:pPr marL="64008" indent="0">
              <a:buNone/>
            </a:pPr>
            <a:r>
              <a:rPr lang="en-US" sz="2000" dirty="0"/>
              <a:t>    write("Part time/Full time"),read(T),</a:t>
            </a:r>
            <a:r>
              <a:rPr lang="en-US" sz="2000" dirty="0" err="1"/>
              <a:t>nl</a:t>
            </a:r>
            <a:r>
              <a:rPr lang="en-US" sz="2000" dirty="0"/>
              <a:t>,</a:t>
            </a:r>
          </a:p>
          <a:p>
            <a:pPr marL="64008" indent="0">
              <a:buNone/>
            </a:pPr>
            <a:r>
              <a:rPr lang="en-US" sz="2000" dirty="0"/>
              <a:t>    write("Hear Dear ! "),write(N),</a:t>
            </a:r>
            <a:r>
              <a:rPr lang="en-US" sz="2000" dirty="0" err="1"/>
              <a:t>nl</a:t>
            </a:r>
            <a:r>
              <a:rPr lang="en-US" sz="2000" dirty="0"/>
              <a:t>,</a:t>
            </a:r>
          </a:p>
          <a:p>
            <a:pPr marL="64008" indent="0">
              <a:buNone/>
            </a:pPr>
            <a:r>
              <a:rPr lang="en-US" sz="2000" dirty="0"/>
              <a:t>    write(A),write("years old "),</a:t>
            </a:r>
            <a:r>
              <a:rPr lang="en-US" sz="2000" dirty="0" err="1"/>
              <a:t>nl</a:t>
            </a:r>
            <a:r>
              <a:rPr lang="en-US" sz="2000" dirty="0"/>
              <a:t>,</a:t>
            </a:r>
          </a:p>
          <a:p>
            <a:pPr marL="64008" indent="0">
              <a:buNone/>
            </a:pPr>
            <a:r>
              <a:rPr lang="en-US" sz="2000" dirty="0"/>
              <a:t>    write("With Your "),write(E),write(" year Experience , Salary "),write(S),write(" and with "),write(L),write(" Language"),</a:t>
            </a:r>
            <a:r>
              <a:rPr lang="en-US" sz="2000" dirty="0" err="1"/>
              <a:t>nl</a:t>
            </a:r>
            <a:r>
              <a:rPr lang="en-US" sz="2000" dirty="0"/>
              <a:t>,</a:t>
            </a:r>
          </a:p>
          <a:p>
            <a:pPr marL="64008" indent="0">
              <a:buNone/>
            </a:pPr>
            <a:r>
              <a:rPr lang="en-US" sz="2000" dirty="0"/>
              <a:t>    T="full"-&gt;</a:t>
            </a:r>
            <a:r>
              <a:rPr lang="en-US" sz="2000" dirty="0" err="1"/>
              <a:t>full_jdev</a:t>
            </a:r>
            <a:r>
              <a:rPr lang="en-US" sz="2000" dirty="0"/>
              <a:t>(L,E);</a:t>
            </a:r>
            <a:r>
              <a:rPr lang="en-US" sz="2000" dirty="0" err="1"/>
              <a:t>part_jdev</a:t>
            </a:r>
            <a:r>
              <a:rPr lang="en-US" sz="2000" dirty="0"/>
              <a:t>.</a:t>
            </a:r>
          </a:p>
          <a:p>
            <a:endParaRPr lang="en-US" sz="2000" dirty="0"/>
          </a:p>
        </p:txBody>
      </p:sp>
    </p:spTree>
    <p:extLst>
      <p:ext uri="{BB962C8B-B14F-4D97-AF65-F5344CB8AC3E}">
        <p14:creationId xmlns:p14="http://schemas.microsoft.com/office/powerpoint/2010/main" val="457188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C31EBE-A492-4CE5-9650-1E2C8FDD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0</TotalTime>
  <Words>1591</Words>
  <Application>Microsoft Office PowerPoint</Application>
  <PresentationFormat>On-screen Show (4:3)</PresentationFormat>
  <Paragraphs>157</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Calibri</vt:lpstr>
      <vt:lpstr>Segoe UI</vt:lpstr>
      <vt:lpstr>Wingdings 2</vt:lpstr>
      <vt:lpstr>Verve</vt:lpstr>
      <vt:lpstr>Job Finder Chatbot</vt:lpstr>
      <vt:lpstr>Team Members-</vt:lpstr>
      <vt:lpstr>Introduction</vt:lpstr>
      <vt:lpstr>Project Description</vt:lpstr>
      <vt:lpstr>Objective</vt:lpstr>
      <vt:lpstr>Prolog Program</vt:lpstr>
      <vt:lpstr>Prolog Program</vt:lpstr>
      <vt:lpstr>Prolog Program:</vt:lpstr>
      <vt:lpstr>Prolog Program:</vt:lpstr>
      <vt:lpstr>Prolog Program</vt:lpstr>
      <vt:lpstr>Rules</vt:lpstr>
      <vt:lpstr>Rules</vt:lpstr>
      <vt:lpstr>Rules</vt:lpstr>
      <vt:lpstr>Rules</vt:lpstr>
      <vt:lpstr>Question Examples</vt:lpstr>
      <vt:lpstr>Question Examples</vt:lpstr>
      <vt:lpstr>Answer Examples</vt:lpstr>
      <vt:lpstr>Answer Examples</vt:lpstr>
      <vt:lpstr>Restart program</vt:lpstr>
      <vt:lpstr>Summary Procedures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2020-03-07T10:21:44Z</dcterms:created>
  <dcterms:modified xsi:type="dcterms:W3CDTF">2020-03-09T00:59:26Z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