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Renting_data_analysis/Renting_data_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8620EE4-2E21-4F2D-90BF-7354855F4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Renting_data_analysis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C945A34-8601-4583-A295-18E46E05B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4/26/2023 3:34:04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nting_data_analysis1">
            <a:extLst>
              <a:ext uri="{FF2B5EF4-FFF2-40B4-BE49-F238E27FC236}">
                <a16:creationId xmlns:a16="http://schemas.microsoft.com/office/drawing/2014/main" id="{64306AA0-5329-4537-9589-9A94200F9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36"/>
            <a:ext cx="12192000" cy="50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nting_data_analysis2">
            <a:extLst>
              <a:ext uri="{FF2B5EF4-FFF2-40B4-BE49-F238E27FC236}">
                <a16:creationId xmlns:a16="http://schemas.microsoft.com/office/drawing/2014/main" id="{85A414C7-573E-447C-A2E3-6BD5C0564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170"/>
            <a:ext cx="12192000" cy="50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nting_data_analysis5">
            <a:extLst>
              <a:ext uri="{FF2B5EF4-FFF2-40B4-BE49-F238E27FC236}">
                <a16:creationId xmlns:a16="http://schemas.microsoft.com/office/drawing/2014/main" id="{F74514B0-6E05-4E5D-A486-4AB8E10CD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170"/>
            <a:ext cx="12192000" cy="50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enting_data_analysis6">
            <a:extLst>
              <a:ext uri="{FF2B5EF4-FFF2-40B4-BE49-F238E27FC236}">
                <a16:creationId xmlns:a16="http://schemas.microsoft.com/office/drawing/2014/main" id="{AA79E204-5B5A-48F3-943D-513DD60CF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170"/>
            <a:ext cx="12192000" cy="50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nting_data_analysis7">
            <a:extLst>
              <a:ext uri="{FF2B5EF4-FFF2-40B4-BE49-F238E27FC236}">
                <a16:creationId xmlns:a16="http://schemas.microsoft.com/office/drawing/2014/main" id="{3DC6F272-139B-4D04-84F2-3B6662ED8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170"/>
            <a:ext cx="12192000" cy="50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enting_data_analysis8">
            <a:extLst>
              <a:ext uri="{FF2B5EF4-FFF2-40B4-BE49-F238E27FC236}">
                <a16:creationId xmlns:a16="http://schemas.microsoft.com/office/drawing/2014/main" id="{D853B26F-FF78-4FD6-907D-07C3AEDC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170"/>
            <a:ext cx="12192000" cy="50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https://public.tableau.com/shared/J6H49WWHW?:display_count=n&amp;:origin=viz_share_link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233045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Renting_data_analysis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Renting_data_analysis</dc:title>
  <dc:creator/>
  <cp:lastModifiedBy>Nwi</cp:lastModifiedBy>
  <cp:revision>3</cp:revision>
  <dcterms:created xsi:type="dcterms:W3CDTF">2023-04-26T15:34:05Z</dcterms:created>
  <dcterms:modified xsi:type="dcterms:W3CDTF">2023-04-26T20:58:43Z</dcterms:modified>
</cp:coreProperties>
</file>