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E4BB-BF61-4F0B-B593-42CAF91D1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Nina Williams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F8E6-F76F-4A8C-907F-4BEFCFAD1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</a:t>
            </a:r>
          </a:p>
          <a:p>
            <a:r>
              <a:rPr lang="en-US" dirty="0"/>
              <a:t>Final Portfolio Presentation</a:t>
            </a:r>
          </a:p>
          <a:p>
            <a:r>
              <a:rPr lang="en-US" dirty="0"/>
              <a:t>December, 2020</a:t>
            </a:r>
          </a:p>
        </p:txBody>
      </p:sp>
    </p:spTree>
    <p:extLst>
      <p:ext uri="{BB962C8B-B14F-4D97-AF65-F5344CB8AC3E}">
        <p14:creationId xmlns:p14="http://schemas.microsoft.com/office/powerpoint/2010/main" val="68287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9C23-F0B9-43EB-A998-F05459A1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74256-25A5-4BF7-B93E-42F927B9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39" y="731354"/>
            <a:ext cx="5395291" cy="53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DD07-9E25-4029-B8DC-0E370032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 Got Here: My Road to Syracuse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6EFFF-452D-4585-807A-9231F96222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44" y="997576"/>
            <a:ext cx="3242661" cy="486284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68D4D-7795-409F-A3F7-17ECE5D163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57" y="997576"/>
            <a:ext cx="2745305" cy="4878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18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C0340A-1D60-4846-B887-05266172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03379D-80C6-4076-B97C-A3A516CBF8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1841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5AFA7-772C-4379-BEDC-9BC553FBC104}"/>
              </a:ext>
            </a:extLst>
          </p:cNvPr>
          <p:cNvSpPr txBox="1"/>
          <p:nvPr/>
        </p:nvSpPr>
        <p:spPr>
          <a:xfrm>
            <a:off x="10535001" y="1376325"/>
            <a:ext cx="1535998" cy="387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1: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IST 719 – </a:t>
            </a:r>
          </a:p>
          <a:p>
            <a:pPr>
              <a:lnSpc>
                <a:spcPct val="150000"/>
              </a:lnSpc>
            </a:pPr>
            <a:r>
              <a:rPr lang="en-US" dirty="0"/>
              <a:t>Information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Visualization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Four</a:t>
            </a:r>
          </a:p>
          <a:p>
            <a:pPr>
              <a:lnSpc>
                <a:spcPct val="150000"/>
              </a:lnSpc>
            </a:pPr>
            <a:r>
              <a:rPr lang="en-US" dirty="0"/>
              <a:t>Decades</a:t>
            </a:r>
          </a:p>
          <a:p>
            <a:pPr>
              <a:lnSpc>
                <a:spcPct val="150000"/>
              </a:lnSpc>
            </a:pPr>
            <a:r>
              <a:rPr lang="en-US" dirty="0"/>
              <a:t>Of</a:t>
            </a:r>
          </a:p>
          <a:p>
            <a:pPr>
              <a:lnSpc>
                <a:spcPct val="150000"/>
              </a:lnSpc>
            </a:pPr>
            <a:r>
              <a:rPr lang="en-US" dirty="0"/>
              <a:t>Gaming</a:t>
            </a:r>
          </a:p>
        </p:txBody>
      </p:sp>
    </p:spTree>
    <p:extLst>
      <p:ext uri="{BB962C8B-B14F-4D97-AF65-F5344CB8AC3E}">
        <p14:creationId xmlns:p14="http://schemas.microsoft.com/office/powerpoint/2010/main" val="51154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C0340A-1D60-4846-B887-05266172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5AFA7-772C-4379-BEDC-9BC553FBC104}"/>
              </a:ext>
            </a:extLst>
          </p:cNvPr>
          <p:cNvSpPr txBox="1"/>
          <p:nvPr/>
        </p:nvSpPr>
        <p:spPr>
          <a:xfrm>
            <a:off x="10535001" y="1376325"/>
            <a:ext cx="1599925" cy="428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2: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MBC 639 – </a:t>
            </a:r>
          </a:p>
          <a:p>
            <a:pPr>
              <a:lnSpc>
                <a:spcPct val="150000"/>
              </a:lnSpc>
            </a:pPr>
            <a:r>
              <a:rPr lang="en-US" dirty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/>
              <a:t>Analysis &amp;</a:t>
            </a:r>
          </a:p>
          <a:p>
            <a:pPr>
              <a:lnSpc>
                <a:spcPct val="150000"/>
              </a:lnSpc>
            </a:pPr>
            <a:r>
              <a:rPr lang="en-US" dirty="0"/>
              <a:t>Decision</a:t>
            </a:r>
          </a:p>
          <a:p>
            <a:pPr>
              <a:lnSpc>
                <a:spcPct val="150000"/>
              </a:lnSpc>
            </a:pPr>
            <a:r>
              <a:rPr lang="en-US" dirty="0"/>
              <a:t>Making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Improvement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0E0CA-5E6E-41BA-9BCD-053791AA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" y="593050"/>
            <a:ext cx="10528409" cy="59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0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C0340A-1D60-4846-B887-05266172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5AFA7-772C-4379-BEDC-9BC553FBC104}"/>
              </a:ext>
            </a:extLst>
          </p:cNvPr>
          <p:cNvSpPr txBox="1"/>
          <p:nvPr/>
        </p:nvSpPr>
        <p:spPr>
          <a:xfrm>
            <a:off x="10503037" y="1222101"/>
            <a:ext cx="1506053" cy="4705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3: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IST 707– </a:t>
            </a:r>
          </a:p>
          <a:p>
            <a:pPr>
              <a:lnSpc>
                <a:spcPct val="150000"/>
              </a:lnSpc>
            </a:pPr>
            <a:r>
              <a:rPr lang="en-US" dirty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/>
              <a:t>Analytics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/>
              <a:t>Mining &amp;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</a:t>
            </a:r>
          </a:p>
          <a:p>
            <a:pPr>
              <a:lnSpc>
                <a:spcPct val="150000"/>
              </a:lnSpc>
            </a:pPr>
            <a:r>
              <a:rPr lang="en-US" dirty="0"/>
              <a:t>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Final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167D5-EA80-454D-9619-9860C450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" y="0"/>
            <a:ext cx="4787359" cy="3961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2BC11-8BA4-406C-A554-C7CE260463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1266"/>
            <a:ext cx="5687060" cy="292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68AF3-D456-4873-8D70-BE4398530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60" y="4324507"/>
            <a:ext cx="4082582" cy="2369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C3571-5BDB-44E3-995A-9658B51C0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350" y="0"/>
            <a:ext cx="5369687" cy="40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7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245F-18F4-41AA-9A11-08F15235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BAF62-ABD2-499D-885A-782D5783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6" y="1169140"/>
            <a:ext cx="3873671" cy="2513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882E5E-0022-4806-9FAE-0C4E1A05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23" y="3429000"/>
            <a:ext cx="4489156" cy="211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6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245F-18F4-41AA-9A11-08F15235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 &amp; Beyond!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07CC4-B115-42B1-BDBE-34A2E175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4" y="1342398"/>
            <a:ext cx="7387595" cy="38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9D3F45-8254-400C-B4BB-68B020D16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54144EA-5DBF-40FA-B8B3-DC8A1F194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nowillia@syr.edu</a:t>
            </a:r>
          </a:p>
        </p:txBody>
      </p:sp>
    </p:spTree>
    <p:extLst>
      <p:ext uri="{BB962C8B-B14F-4D97-AF65-F5344CB8AC3E}">
        <p14:creationId xmlns:p14="http://schemas.microsoft.com/office/powerpoint/2010/main" val="12903744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</TotalTime>
  <Words>78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Nina Williams</vt:lpstr>
      <vt:lpstr>About Me</vt:lpstr>
      <vt:lpstr>How I Got Here: My Road to Syracuse</vt:lpstr>
      <vt:lpstr>PowerPoint Presentation</vt:lpstr>
      <vt:lpstr>PowerPoint Presentation</vt:lpstr>
      <vt:lpstr>PowerPoint Presentation</vt:lpstr>
      <vt:lpstr>Real Life Action</vt:lpstr>
      <vt:lpstr>Tomorrow &amp; Beyond!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Nina Williams</dc:title>
  <dc:creator>Nina Williams</dc:creator>
  <cp:lastModifiedBy>Nina Williams</cp:lastModifiedBy>
  <cp:revision>4</cp:revision>
  <dcterms:created xsi:type="dcterms:W3CDTF">2020-12-04T23:22:43Z</dcterms:created>
  <dcterms:modified xsi:type="dcterms:W3CDTF">2020-12-04T23:44:40Z</dcterms:modified>
</cp:coreProperties>
</file>