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011392"/>
            <a:ext cx="18288000" cy="276225"/>
          </a:xfrm>
          <a:custGeom>
            <a:avLst/>
            <a:gdLst/>
            <a:ahLst/>
            <a:cxnLst/>
            <a:rect l="l" t="t" r="r" b="b"/>
            <a:pathLst>
              <a:path w="18288000" h="276225">
                <a:moveTo>
                  <a:pt x="0" y="275607"/>
                </a:moveTo>
                <a:lnTo>
                  <a:pt x="18288000" y="275607"/>
                </a:lnTo>
                <a:lnTo>
                  <a:pt x="18288000" y="0"/>
                </a:lnTo>
                <a:lnTo>
                  <a:pt x="0" y="0"/>
                </a:lnTo>
                <a:lnTo>
                  <a:pt x="0" y="275607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140" y="2515616"/>
            <a:ext cx="4980305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mailto:rosariagloria93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61125" y="7092454"/>
            <a:ext cx="5627370" cy="3194685"/>
          </a:xfrm>
          <a:custGeom>
            <a:avLst/>
            <a:gdLst/>
            <a:ahLst/>
            <a:cxnLst/>
            <a:rect l="l" t="t" r="r" b="b"/>
            <a:pathLst>
              <a:path w="5627369" h="3194684">
                <a:moveTo>
                  <a:pt x="5626874" y="0"/>
                </a:moveTo>
                <a:lnTo>
                  <a:pt x="0" y="0"/>
                </a:lnTo>
                <a:lnTo>
                  <a:pt x="0" y="3194545"/>
                </a:lnTo>
                <a:lnTo>
                  <a:pt x="5626874" y="3194545"/>
                </a:lnTo>
                <a:lnTo>
                  <a:pt x="5626874" y="0"/>
                </a:lnTo>
                <a:close/>
              </a:path>
            </a:pathLst>
          </a:custGeom>
          <a:solidFill>
            <a:srgbClr val="F8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855012"/>
            <a:ext cx="18288635" cy="0"/>
          </a:xfrm>
          <a:custGeom>
            <a:avLst/>
            <a:gdLst/>
            <a:ahLst/>
            <a:cxnLst/>
            <a:rect l="l" t="t" r="r" b="b"/>
            <a:pathLst>
              <a:path w="18288635">
                <a:moveTo>
                  <a:pt x="0" y="0"/>
                </a:moveTo>
                <a:lnTo>
                  <a:pt x="18288010" y="1"/>
                </a:lnTo>
              </a:path>
            </a:pathLst>
          </a:custGeom>
          <a:ln w="19050">
            <a:solidFill>
              <a:srgbClr val="0A6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637928" y="1142644"/>
            <a:ext cx="8030845" cy="8301990"/>
            <a:chOff x="9637928" y="1142644"/>
            <a:chExt cx="8030845" cy="8301990"/>
          </a:xfrm>
        </p:grpSpPr>
        <p:sp>
          <p:nvSpPr>
            <p:cNvPr id="6" name="object 6"/>
            <p:cNvSpPr/>
            <p:nvPr/>
          </p:nvSpPr>
          <p:spPr>
            <a:xfrm>
              <a:off x="9637928" y="2854553"/>
              <a:ext cx="5627370" cy="5139055"/>
            </a:xfrm>
            <a:custGeom>
              <a:avLst/>
              <a:gdLst/>
              <a:ahLst/>
              <a:cxnLst/>
              <a:rect l="l" t="t" r="r" b="b"/>
              <a:pathLst>
                <a:path w="5627369" h="5139055">
                  <a:moveTo>
                    <a:pt x="5626874" y="0"/>
                  </a:moveTo>
                  <a:lnTo>
                    <a:pt x="0" y="0"/>
                  </a:lnTo>
                  <a:lnTo>
                    <a:pt x="0" y="5138445"/>
                  </a:lnTo>
                  <a:lnTo>
                    <a:pt x="5626874" y="5138445"/>
                  </a:lnTo>
                  <a:lnTo>
                    <a:pt x="5626874" y="0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2702" y="1142644"/>
              <a:ext cx="7466241" cy="83015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35426" y="1142644"/>
              <a:ext cx="1433195" cy="1405890"/>
            </a:xfrm>
            <a:custGeom>
              <a:avLst/>
              <a:gdLst/>
              <a:ahLst/>
              <a:cxnLst/>
              <a:rect l="l" t="t" r="r" b="b"/>
              <a:pathLst>
                <a:path w="1433194" h="1405889">
                  <a:moveTo>
                    <a:pt x="1433067" y="0"/>
                  </a:moveTo>
                  <a:lnTo>
                    <a:pt x="0" y="0"/>
                  </a:lnTo>
                  <a:lnTo>
                    <a:pt x="0" y="1405674"/>
                  </a:lnTo>
                  <a:lnTo>
                    <a:pt x="1433067" y="1405674"/>
                  </a:lnTo>
                  <a:lnTo>
                    <a:pt x="1433067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31336" y="1346161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420623" y="0"/>
                  </a:moveTo>
                  <a:lnTo>
                    <a:pt x="371574" y="2843"/>
                  </a:lnTo>
                  <a:lnTo>
                    <a:pt x="324185" y="11161"/>
                  </a:lnTo>
                  <a:lnTo>
                    <a:pt x="278773" y="24638"/>
                  </a:lnTo>
                  <a:lnTo>
                    <a:pt x="235653" y="42956"/>
                  </a:lnTo>
                  <a:lnTo>
                    <a:pt x="195141" y="65798"/>
                  </a:lnTo>
                  <a:lnTo>
                    <a:pt x="157554" y="92847"/>
                  </a:lnTo>
                  <a:lnTo>
                    <a:pt x="123205" y="123786"/>
                  </a:lnTo>
                  <a:lnTo>
                    <a:pt x="92413" y="158298"/>
                  </a:lnTo>
                  <a:lnTo>
                    <a:pt x="65491" y="196066"/>
                  </a:lnTo>
                  <a:lnTo>
                    <a:pt x="42756" y="236772"/>
                  </a:lnTo>
                  <a:lnTo>
                    <a:pt x="24524" y="280100"/>
                  </a:lnTo>
                  <a:lnTo>
                    <a:pt x="11110" y="325733"/>
                  </a:lnTo>
                  <a:lnTo>
                    <a:pt x="2830" y="373352"/>
                  </a:lnTo>
                  <a:lnTo>
                    <a:pt x="0" y="422643"/>
                  </a:lnTo>
                  <a:lnTo>
                    <a:pt x="2830" y="471933"/>
                  </a:lnTo>
                  <a:lnTo>
                    <a:pt x="11110" y="519553"/>
                  </a:lnTo>
                  <a:lnTo>
                    <a:pt x="24524" y="565186"/>
                  </a:lnTo>
                  <a:lnTo>
                    <a:pt x="42756" y="608513"/>
                  </a:lnTo>
                  <a:lnTo>
                    <a:pt x="65491" y="649220"/>
                  </a:lnTo>
                  <a:lnTo>
                    <a:pt x="92413" y="686987"/>
                  </a:lnTo>
                  <a:lnTo>
                    <a:pt x="123205" y="721499"/>
                  </a:lnTo>
                  <a:lnTo>
                    <a:pt x="157554" y="752438"/>
                  </a:lnTo>
                  <a:lnTo>
                    <a:pt x="195141" y="779487"/>
                  </a:lnTo>
                  <a:lnTo>
                    <a:pt x="235653" y="802329"/>
                  </a:lnTo>
                  <a:lnTo>
                    <a:pt x="278773" y="820647"/>
                  </a:lnTo>
                  <a:lnTo>
                    <a:pt x="324185" y="834124"/>
                  </a:lnTo>
                  <a:lnTo>
                    <a:pt x="371574" y="842443"/>
                  </a:lnTo>
                  <a:lnTo>
                    <a:pt x="420623" y="845286"/>
                  </a:lnTo>
                  <a:lnTo>
                    <a:pt x="469673" y="842443"/>
                  </a:lnTo>
                  <a:lnTo>
                    <a:pt x="517062" y="834124"/>
                  </a:lnTo>
                  <a:lnTo>
                    <a:pt x="562474" y="820647"/>
                  </a:lnTo>
                  <a:lnTo>
                    <a:pt x="605594" y="802329"/>
                  </a:lnTo>
                  <a:lnTo>
                    <a:pt x="646106" y="779487"/>
                  </a:lnTo>
                  <a:lnTo>
                    <a:pt x="683693" y="752438"/>
                  </a:lnTo>
                  <a:lnTo>
                    <a:pt x="718042" y="721499"/>
                  </a:lnTo>
                  <a:lnTo>
                    <a:pt x="748834" y="686987"/>
                  </a:lnTo>
                  <a:lnTo>
                    <a:pt x="775756" y="649220"/>
                  </a:lnTo>
                  <a:lnTo>
                    <a:pt x="798491" y="608513"/>
                  </a:lnTo>
                  <a:lnTo>
                    <a:pt x="816723" y="565186"/>
                  </a:lnTo>
                  <a:lnTo>
                    <a:pt x="830137" y="519553"/>
                  </a:lnTo>
                  <a:lnTo>
                    <a:pt x="838417" y="471933"/>
                  </a:lnTo>
                  <a:lnTo>
                    <a:pt x="841248" y="422643"/>
                  </a:lnTo>
                  <a:lnTo>
                    <a:pt x="838417" y="373352"/>
                  </a:lnTo>
                  <a:lnTo>
                    <a:pt x="830137" y="325733"/>
                  </a:lnTo>
                  <a:lnTo>
                    <a:pt x="816723" y="280100"/>
                  </a:lnTo>
                  <a:lnTo>
                    <a:pt x="798491" y="236772"/>
                  </a:lnTo>
                  <a:lnTo>
                    <a:pt x="775756" y="196066"/>
                  </a:lnTo>
                  <a:lnTo>
                    <a:pt x="748834" y="158298"/>
                  </a:lnTo>
                  <a:lnTo>
                    <a:pt x="718042" y="123786"/>
                  </a:lnTo>
                  <a:lnTo>
                    <a:pt x="683693" y="92847"/>
                  </a:lnTo>
                  <a:lnTo>
                    <a:pt x="646106" y="65798"/>
                  </a:lnTo>
                  <a:lnTo>
                    <a:pt x="605594" y="42956"/>
                  </a:lnTo>
                  <a:lnTo>
                    <a:pt x="562474" y="24638"/>
                  </a:lnTo>
                  <a:lnTo>
                    <a:pt x="517062" y="11161"/>
                  </a:lnTo>
                  <a:lnTo>
                    <a:pt x="469673" y="2843"/>
                  </a:lnTo>
                  <a:lnTo>
                    <a:pt x="420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31336" y="1346161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0" y="422647"/>
                  </a:moveTo>
                  <a:lnTo>
                    <a:pt x="2829" y="373357"/>
                  </a:lnTo>
                  <a:lnTo>
                    <a:pt x="11108" y="325738"/>
                  </a:lnTo>
                  <a:lnTo>
                    <a:pt x="24521" y="280105"/>
                  </a:lnTo>
                  <a:lnTo>
                    <a:pt x="42752" y="236777"/>
                  </a:lnTo>
                  <a:lnTo>
                    <a:pt x="65486" y="196071"/>
                  </a:lnTo>
                  <a:lnTo>
                    <a:pt x="92406" y="158303"/>
                  </a:lnTo>
                  <a:lnTo>
                    <a:pt x="123198" y="123790"/>
                  </a:lnTo>
                  <a:lnTo>
                    <a:pt x="157545" y="92851"/>
                  </a:lnTo>
                  <a:lnTo>
                    <a:pt x="195132" y="65801"/>
                  </a:lnTo>
                  <a:lnTo>
                    <a:pt x="235644" y="42958"/>
                  </a:lnTo>
                  <a:lnTo>
                    <a:pt x="278765" y="24639"/>
                  </a:lnTo>
                  <a:lnTo>
                    <a:pt x="324179" y="11162"/>
                  </a:lnTo>
                  <a:lnTo>
                    <a:pt x="371570" y="2843"/>
                  </a:lnTo>
                  <a:lnTo>
                    <a:pt x="420624" y="0"/>
                  </a:lnTo>
                  <a:lnTo>
                    <a:pt x="469677" y="2843"/>
                  </a:lnTo>
                  <a:lnTo>
                    <a:pt x="517069" y="11162"/>
                  </a:lnTo>
                  <a:lnTo>
                    <a:pt x="562483" y="24639"/>
                  </a:lnTo>
                  <a:lnTo>
                    <a:pt x="605604" y="42958"/>
                  </a:lnTo>
                  <a:lnTo>
                    <a:pt x="646115" y="65801"/>
                  </a:lnTo>
                  <a:lnTo>
                    <a:pt x="683703" y="92851"/>
                  </a:lnTo>
                  <a:lnTo>
                    <a:pt x="718050" y="123790"/>
                  </a:lnTo>
                  <a:lnTo>
                    <a:pt x="748841" y="158303"/>
                  </a:lnTo>
                  <a:lnTo>
                    <a:pt x="775762" y="196071"/>
                  </a:lnTo>
                  <a:lnTo>
                    <a:pt x="798495" y="236777"/>
                  </a:lnTo>
                  <a:lnTo>
                    <a:pt x="816726" y="280105"/>
                  </a:lnTo>
                  <a:lnTo>
                    <a:pt x="830139" y="325738"/>
                  </a:lnTo>
                  <a:lnTo>
                    <a:pt x="838418" y="373357"/>
                  </a:lnTo>
                  <a:lnTo>
                    <a:pt x="841248" y="422647"/>
                  </a:lnTo>
                  <a:lnTo>
                    <a:pt x="838418" y="471936"/>
                  </a:lnTo>
                  <a:lnTo>
                    <a:pt x="830139" y="519556"/>
                  </a:lnTo>
                  <a:lnTo>
                    <a:pt x="816726" y="565188"/>
                  </a:lnTo>
                  <a:lnTo>
                    <a:pt x="798495" y="608517"/>
                  </a:lnTo>
                  <a:lnTo>
                    <a:pt x="775762" y="649223"/>
                  </a:lnTo>
                  <a:lnTo>
                    <a:pt x="748841" y="686991"/>
                  </a:lnTo>
                  <a:lnTo>
                    <a:pt x="718050" y="721504"/>
                  </a:lnTo>
                  <a:lnTo>
                    <a:pt x="683703" y="752443"/>
                  </a:lnTo>
                  <a:lnTo>
                    <a:pt x="646115" y="779493"/>
                  </a:lnTo>
                  <a:lnTo>
                    <a:pt x="605604" y="802336"/>
                  </a:lnTo>
                  <a:lnTo>
                    <a:pt x="562483" y="820654"/>
                  </a:lnTo>
                  <a:lnTo>
                    <a:pt x="517069" y="834132"/>
                  </a:lnTo>
                  <a:lnTo>
                    <a:pt x="469677" y="842451"/>
                  </a:lnTo>
                  <a:lnTo>
                    <a:pt x="420624" y="845294"/>
                  </a:lnTo>
                  <a:lnTo>
                    <a:pt x="371570" y="842451"/>
                  </a:lnTo>
                  <a:lnTo>
                    <a:pt x="324179" y="834132"/>
                  </a:lnTo>
                  <a:lnTo>
                    <a:pt x="278765" y="820654"/>
                  </a:lnTo>
                  <a:lnTo>
                    <a:pt x="235644" y="802336"/>
                  </a:lnTo>
                  <a:lnTo>
                    <a:pt x="195132" y="779493"/>
                  </a:lnTo>
                  <a:lnTo>
                    <a:pt x="157545" y="752443"/>
                  </a:lnTo>
                  <a:lnTo>
                    <a:pt x="123198" y="721504"/>
                  </a:lnTo>
                  <a:lnTo>
                    <a:pt x="92406" y="686991"/>
                  </a:lnTo>
                  <a:lnTo>
                    <a:pt x="65486" y="649223"/>
                  </a:lnTo>
                  <a:lnTo>
                    <a:pt x="42752" y="608517"/>
                  </a:lnTo>
                  <a:lnTo>
                    <a:pt x="24521" y="565188"/>
                  </a:lnTo>
                  <a:lnTo>
                    <a:pt x="11108" y="519556"/>
                  </a:lnTo>
                  <a:lnTo>
                    <a:pt x="2829" y="471936"/>
                  </a:lnTo>
                  <a:lnTo>
                    <a:pt x="0" y="42264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39888" y="2685794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1267" y="3831337"/>
            <a:ext cx="577850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500" spc="-190" dirty="0">
                <a:solidFill>
                  <a:srgbClr val="FFFFFF"/>
                </a:solidFill>
                <a:latin typeface="Arial Black"/>
                <a:cs typeface="Arial Black"/>
              </a:rPr>
              <a:t>Health</a:t>
            </a:r>
            <a:r>
              <a:rPr sz="65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50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6500" spc="-130" dirty="0">
                <a:solidFill>
                  <a:srgbClr val="FFFFFF"/>
                </a:solidFill>
                <a:latin typeface="Arial Black"/>
                <a:cs typeface="Arial Black"/>
              </a:rPr>
              <a:t>Sustainable Development </a:t>
            </a:r>
            <a:r>
              <a:rPr sz="6500" spc="-275" dirty="0">
                <a:solidFill>
                  <a:srgbClr val="FFFFFF"/>
                </a:solidFill>
                <a:latin typeface="Arial Black"/>
                <a:cs typeface="Arial Black"/>
              </a:rPr>
              <a:t>Goals</a:t>
            </a:r>
            <a:endParaRPr sz="65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600" y="8808563"/>
            <a:ext cx="4419600" cy="357789"/>
          </a:xfrm>
          <a:prstGeom prst="rect">
            <a:avLst/>
          </a:prstGeom>
          <a:solidFill>
            <a:srgbClr val="F8F7F7"/>
          </a:solidFill>
        </p:spPr>
        <p:txBody>
          <a:bodyPr vert="horz" wrap="square" lIns="0" tIns="110489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869"/>
              </a:spcBef>
            </a:pPr>
            <a:r>
              <a:rPr sz="1600" dirty="0">
                <a:latin typeface="Verdana"/>
                <a:cs typeface="Verdana"/>
              </a:rPr>
              <a:t>Presented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By:</a:t>
            </a:r>
            <a:r>
              <a:rPr lang="en-GB" sz="1600" spc="-40" dirty="0">
                <a:latin typeface="Verdana"/>
                <a:cs typeface="Verdana"/>
              </a:rPr>
              <a:t> </a:t>
            </a:r>
            <a:r>
              <a:rPr lang="en-GB" sz="1600" spc="-20" dirty="0" err="1">
                <a:latin typeface="Verdana"/>
                <a:cs typeface="Verdana"/>
              </a:rPr>
              <a:t>Nwoko</a:t>
            </a:r>
            <a:r>
              <a:rPr lang="en-GB"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Gloria</a:t>
            </a:r>
            <a:r>
              <a:rPr lang="en-GB" sz="1600" dirty="0">
                <a:latin typeface="Verdana"/>
                <a:cs typeface="Verdana"/>
              </a:rPr>
              <a:t> Chinyere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567035" cy="9447530"/>
            <a:chOff x="0" y="0"/>
            <a:chExt cx="10567035" cy="94475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14535" cy="7831455"/>
            </a:xfrm>
            <a:custGeom>
              <a:avLst/>
              <a:gdLst/>
              <a:ahLst/>
              <a:cxnLst/>
              <a:rect l="l" t="t" r="r" b="b"/>
              <a:pathLst>
                <a:path w="9614535" h="7831455">
                  <a:moveTo>
                    <a:pt x="9613938" y="0"/>
                  </a:moveTo>
                  <a:lnTo>
                    <a:pt x="0" y="0"/>
                  </a:lnTo>
                  <a:lnTo>
                    <a:pt x="0" y="7831112"/>
                  </a:lnTo>
                  <a:lnTo>
                    <a:pt x="9613938" y="7831112"/>
                  </a:lnTo>
                  <a:lnTo>
                    <a:pt x="9613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1028701"/>
              <a:ext cx="9538335" cy="8418830"/>
            </a:xfrm>
            <a:custGeom>
              <a:avLst/>
              <a:gdLst/>
              <a:ahLst/>
              <a:cxnLst/>
              <a:rect l="l" t="t" r="r" b="b"/>
              <a:pathLst>
                <a:path w="9538335" h="8418830">
                  <a:moveTo>
                    <a:pt x="9537941" y="0"/>
                  </a:moveTo>
                  <a:lnTo>
                    <a:pt x="0" y="0"/>
                  </a:lnTo>
                  <a:lnTo>
                    <a:pt x="0" y="8418525"/>
                  </a:lnTo>
                  <a:lnTo>
                    <a:pt x="9537941" y="8418525"/>
                  </a:lnTo>
                  <a:lnTo>
                    <a:pt x="9537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076294" y="1028703"/>
            <a:ext cx="1183005" cy="1184275"/>
            <a:chOff x="16076294" y="1028703"/>
            <a:chExt cx="1183005" cy="1184275"/>
          </a:xfrm>
        </p:grpSpPr>
        <p:sp>
          <p:nvSpPr>
            <p:cNvPr id="6" name="object 6"/>
            <p:cNvSpPr/>
            <p:nvPr/>
          </p:nvSpPr>
          <p:spPr>
            <a:xfrm>
              <a:off x="16076294" y="1028703"/>
              <a:ext cx="1183005" cy="1184275"/>
            </a:xfrm>
            <a:custGeom>
              <a:avLst/>
              <a:gdLst/>
              <a:ahLst/>
              <a:cxnLst/>
              <a:rect l="l" t="t" r="r" b="b"/>
              <a:pathLst>
                <a:path w="1183005" h="1184275">
                  <a:moveTo>
                    <a:pt x="1182949" y="0"/>
                  </a:moveTo>
                  <a:lnTo>
                    <a:pt x="0" y="0"/>
                  </a:lnTo>
                  <a:lnTo>
                    <a:pt x="0" y="1184245"/>
                  </a:lnTo>
                  <a:lnTo>
                    <a:pt x="1182949" y="1184245"/>
                  </a:lnTo>
                  <a:lnTo>
                    <a:pt x="1182949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47236" y="1197902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420624" y="0"/>
                  </a:moveTo>
                  <a:lnTo>
                    <a:pt x="371574" y="2843"/>
                  </a:lnTo>
                  <a:lnTo>
                    <a:pt x="324185" y="11161"/>
                  </a:lnTo>
                  <a:lnTo>
                    <a:pt x="278773" y="24638"/>
                  </a:lnTo>
                  <a:lnTo>
                    <a:pt x="235653" y="42956"/>
                  </a:lnTo>
                  <a:lnTo>
                    <a:pt x="195141" y="65798"/>
                  </a:lnTo>
                  <a:lnTo>
                    <a:pt x="157554" y="92847"/>
                  </a:lnTo>
                  <a:lnTo>
                    <a:pt x="123205" y="123786"/>
                  </a:lnTo>
                  <a:lnTo>
                    <a:pt x="92413" y="158298"/>
                  </a:lnTo>
                  <a:lnTo>
                    <a:pt x="65491" y="196066"/>
                  </a:lnTo>
                  <a:lnTo>
                    <a:pt x="42756" y="236772"/>
                  </a:lnTo>
                  <a:lnTo>
                    <a:pt x="24524" y="280100"/>
                  </a:lnTo>
                  <a:lnTo>
                    <a:pt x="11110" y="325733"/>
                  </a:lnTo>
                  <a:lnTo>
                    <a:pt x="2830" y="373352"/>
                  </a:lnTo>
                  <a:lnTo>
                    <a:pt x="0" y="422643"/>
                  </a:lnTo>
                  <a:lnTo>
                    <a:pt x="2830" y="471933"/>
                  </a:lnTo>
                  <a:lnTo>
                    <a:pt x="11110" y="519553"/>
                  </a:lnTo>
                  <a:lnTo>
                    <a:pt x="24524" y="565186"/>
                  </a:lnTo>
                  <a:lnTo>
                    <a:pt x="42756" y="608513"/>
                  </a:lnTo>
                  <a:lnTo>
                    <a:pt x="65491" y="649220"/>
                  </a:lnTo>
                  <a:lnTo>
                    <a:pt x="92413" y="686987"/>
                  </a:lnTo>
                  <a:lnTo>
                    <a:pt x="123205" y="721499"/>
                  </a:lnTo>
                  <a:lnTo>
                    <a:pt x="157554" y="752438"/>
                  </a:lnTo>
                  <a:lnTo>
                    <a:pt x="195141" y="779487"/>
                  </a:lnTo>
                  <a:lnTo>
                    <a:pt x="235653" y="802329"/>
                  </a:lnTo>
                  <a:lnTo>
                    <a:pt x="278773" y="820647"/>
                  </a:lnTo>
                  <a:lnTo>
                    <a:pt x="324185" y="834124"/>
                  </a:lnTo>
                  <a:lnTo>
                    <a:pt x="371574" y="842443"/>
                  </a:lnTo>
                  <a:lnTo>
                    <a:pt x="420624" y="845286"/>
                  </a:lnTo>
                  <a:lnTo>
                    <a:pt x="469673" y="842443"/>
                  </a:lnTo>
                  <a:lnTo>
                    <a:pt x="517062" y="834124"/>
                  </a:lnTo>
                  <a:lnTo>
                    <a:pt x="562474" y="820647"/>
                  </a:lnTo>
                  <a:lnTo>
                    <a:pt x="605594" y="802329"/>
                  </a:lnTo>
                  <a:lnTo>
                    <a:pt x="646106" y="779487"/>
                  </a:lnTo>
                  <a:lnTo>
                    <a:pt x="683693" y="752438"/>
                  </a:lnTo>
                  <a:lnTo>
                    <a:pt x="718042" y="721499"/>
                  </a:lnTo>
                  <a:lnTo>
                    <a:pt x="748834" y="686987"/>
                  </a:lnTo>
                  <a:lnTo>
                    <a:pt x="775756" y="649220"/>
                  </a:lnTo>
                  <a:lnTo>
                    <a:pt x="798491" y="608513"/>
                  </a:lnTo>
                  <a:lnTo>
                    <a:pt x="816723" y="565186"/>
                  </a:lnTo>
                  <a:lnTo>
                    <a:pt x="830137" y="519553"/>
                  </a:lnTo>
                  <a:lnTo>
                    <a:pt x="838417" y="471933"/>
                  </a:lnTo>
                  <a:lnTo>
                    <a:pt x="841248" y="422643"/>
                  </a:lnTo>
                  <a:lnTo>
                    <a:pt x="838417" y="373352"/>
                  </a:lnTo>
                  <a:lnTo>
                    <a:pt x="830137" y="325733"/>
                  </a:lnTo>
                  <a:lnTo>
                    <a:pt x="816723" y="280100"/>
                  </a:lnTo>
                  <a:lnTo>
                    <a:pt x="798491" y="236772"/>
                  </a:lnTo>
                  <a:lnTo>
                    <a:pt x="775756" y="196066"/>
                  </a:lnTo>
                  <a:lnTo>
                    <a:pt x="748834" y="158298"/>
                  </a:lnTo>
                  <a:lnTo>
                    <a:pt x="718042" y="123786"/>
                  </a:lnTo>
                  <a:lnTo>
                    <a:pt x="683693" y="92847"/>
                  </a:lnTo>
                  <a:lnTo>
                    <a:pt x="646106" y="65798"/>
                  </a:lnTo>
                  <a:lnTo>
                    <a:pt x="605594" y="42956"/>
                  </a:lnTo>
                  <a:lnTo>
                    <a:pt x="562474" y="24638"/>
                  </a:lnTo>
                  <a:lnTo>
                    <a:pt x="517062" y="11161"/>
                  </a:lnTo>
                  <a:lnTo>
                    <a:pt x="469673" y="284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47236" y="1197902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0" y="422647"/>
                  </a:moveTo>
                  <a:lnTo>
                    <a:pt x="2829" y="373357"/>
                  </a:lnTo>
                  <a:lnTo>
                    <a:pt x="11108" y="325738"/>
                  </a:lnTo>
                  <a:lnTo>
                    <a:pt x="24521" y="280105"/>
                  </a:lnTo>
                  <a:lnTo>
                    <a:pt x="42752" y="236777"/>
                  </a:lnTo>
                  <a:lnTo>
                    <a:pt x="65486" y="196071"/>
                  </a:lnTo>
                  <a:lnTo>
                    <a:pt x="92406" y="158303"/>
                  </a:lnTo>
                  <a:lnTo>
                    <a:pt x="123198" y="123790"/>
                  </a:lnTo>
                  <a:lnTo>
                    <a:pt x="157545" y="92851"/>
                  </a:lnTo>
                  <a:lnTo>
                    <a:pt x="195132" y="65801"/>
                  </a:lnTo>
                  <a:lnTo>
                    <a:pt x="235644" y="42958"/>
                  </a:lnTo>
                  <a:lnTo>
                    <a:pt x="278765" y="24639"/>
                  </a:lnTo>
                  <a:lnTo>
                    <a:pt x="324179" y="11162"/>
                  </a:lnTo>
                  <a:lnTo>
                    <a:pt x="371570" y="2843"/>
                  </a:lnTo>
                  <a:lnTo>
                    <a:pt x="420624" y="0"/>
                  </a:lnTo>
                  <a:lnTo>
                    <a:pt x="469677" y="2843"/>
                  </a:lnTo>
                  <a:lnTo>
                    <a:pt x="517069" y="11162"/>
                  </a:lnTo>
                  <a:lnTo>
                    <a:pt x="562483" y="24639"/>
                  </a:lnTo>
                  <a:lnTo>
                    <a:pt x="605604" y="42958"/>
                  </a:lnTo>
                  <a:lnTo>
                    <a:pt x="646115" y="65801"/>
                  </a:lnTo>
                  <a:lnTo>
                    <a:pt x="683703" y="92851"/>
                  </a:lnTo>
                  <a:lnTo>
                    <a:pt x="718050" y="123790"/>
                  </a:lnTo>
                  <a:lnTo>
                    <a:pt x="748841" y="158303"/>
                  </a:lnTo>
                  <a:lnTo>
                    <a:pt x="775762" y="196071"/>
                  </a:lnTo>
                  <a:lnTo>
                    <a:pt x="798495" y="236777"/>
                  </a:lnTo>
                  <a:lnTo>
                    <a:pt x="816726" y="280105"/>
                  </a:lnTo>
                  <a:lnTo>
                    <a:pt x="830139" y="325738"/>
                  </a:lnTo>
                  <a:lnTo>
                    <a:pt x="838418" y="373357"/>
                  </a:lnTo>
                  <a:lnTo>
                    <a:pt x="841248" y="422647"/>
                  </a:lnTo>
                  <a:lnTo>
                    <a:pt x="838418" y="471936"/>
                  </a:lnTo>
                  <a:lnTo>
                    <a:pt x="830139" y="519556"/>
                  </a:lnTo>
                  <a:lnTo>
                    <a:pt x="816726" y="565188"/>
                  </a:lnTo>
                  <a:lnTo>
                    <a:pt x="798495" y="608517"/>
                  </a:lnTo>
                  <a:lnTo>
                    <a:pt x="775762" y="649223"/>
                  </a:lnTo>
                  <a:lnTo>
                    <a:pt x="748841" y="686991"/>
                  </a:lnTo>
                  <a:lnTo>
                    <a:pt x="718050" y="721504"/>
                  </a:lnTo>
                  <a:lnTo>
                    <a:pt x="683703" y="752443"/>
                  </a:lnTo>
                  <a:lnTo>
                    <a:pt x="646115" y="779493"/>
                  </a:lnTo>
                  <a:lnTo>
                    <a:pt x="605604" y="802336"/>
                  </a:lnTo>
                  <a:lnTo>
                    <a:pt x="562483" y="820654"/>
                  </a:lnTo>
                  <a:lnTo>
                    <a:pt x="517069" y="834132"/>
                  </a:lnTo>
                  <a:lnTo>
                    <a:pt x="469677" y="842451"/>
                  </a:lnTo>
                  <a:lnTo>
                    <a:pt x="420624" y="845294"/>
                  </a:lnTo>
                  <a:lnTo>
                    <a:pt x="371570" y="842451"/>
                  </a:lnTo>
                  <a:lnTo>
                    <a:pt x="324179" y="834132"/>
                  </a:lnTo>
                  <a:lnTo>
                    <a:pt x="278765" y="820654"/>
                  </a:lnTo>
                  <a:lnTo>
                    <a:pt x="235644" y="802336"/>
                  </a:lnTo>
                  <a:lnTo>
                    <a:pt x="195132" y="779493"/>
                  </a:lnTo>
                  <a:lnTo>
                    <a:pt x="157545" y="752443"/>
                  </a:lnTo>
                  <a:lnTo>
                    <a:pt x="123198" y="721504"/>
                  </a:lnTo>
                  <a:lnTo>
                    <a:pt x="92406" y="686991"/>
                  </a:lnTo>
                  <a:lnTo>
                    <a:pt x="65486" y="649223"/>
                  </a:lnTo>
                  <a:lnTo>
                    <a:pt x="42752" y="608517"/>
                  </a:lnTo>
                  <a:lnTo>
                    <a:pt x="24521" y="565188"/>
                  </a:lnTo>
                  <a:lnTo>
                    <a:pt x="11108" y="519556"/>
                  </a:lnTo>
                  <a:lnTo>
                    <a:pt x="2829" y="471936"/>
                  </a:lnTo>
                  <a:lnTo>
                    <a:pt x="0" y="42264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Thank</a:t>
            </a:r>
            <a:r>
              <a:rPr spc="-440" dirty="0"/>
              <a:t> </a:t>
            </a:r>
            <a:r>
              <a:rPr spc="-40" dirty="0"/>
              <a:t>You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88140" y="3788664"/>
            <a:ext cx="489140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300" dirty="0">
                <a:latin typeface="Verdana"/>
                <a:cs typeface="Verdana"/>
              </a:rPr>
              <a:t>Let's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transform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and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Revolutionize </a:t>
            </a:r>
            <a:r>
              <a:rPr sz="2300" spc="-25" dirty="0">
                <a:latin typeface="Verdana"/>
                <a:cs typeface="Verdana"/>
              </a:rPr>
              <a:t>Tomorrow</a:t>
            </a:r>
            <a:r>
              <a:rPr sz="2300" spc="-16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1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Social</a:t>
            </a:r>
            <a:r>
              <a:rPr sz="2300" spc="-16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Impact.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922007"/>
            <a:ext cx="298703" cy="2133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1064" y="7367016"/>
            <a:ext cx="256031" cy="2560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488140" y="6352641"/>
            <a:ext cx="4044315" cy="12700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spc="-10" dirty="0">
                <a:latin typeface="Arial Black"/>
                <a:cs typeface="Arial Black"/>
              </a:rPr>
              <a:t>Contact</a:t>
            </a:r>
            <a:endParaRPr sz="1400">
              <a:latin typeface="Arial Black"/>
              <a:cs typeface="Arial Black"/>
            </a:endParaRPr>
          </a:p>
          <a:p>
            <a:pPr marL="581025">
              <a:lnSpc>
                <a:spcPct val="100000"/>
              </a:lnSpc>
              <a:spcBef>
                <a:spcPts val="1180"/>
              </a:spcBef>
            </a:pPr>
            <a:r>
              <a:rPr sz="2000" spc="-20" dirty="0">
                <a:latin typeface="Verdana"/>
                <a:cs typeface="Verdana"/>
                <a:hlinkClick r:id="rId4"/>
              </a:rPr>
              <a:t>rosariagloria93@gmail.com</a:t>
            </a:r>
            <a:endParaRPr sz="2000">
              <a:latin typeface="Verdana"/>
              <a:cs typeface="Verdana"/>
            </a:endParaRPr>
          </a:p>
          <a:p>
            <a:pPr marL="581025">
              <a:lnSpc>
                <a:spcPct val="100000"/>
              </a:lnSpc>
              <a:spcBef>
                <a:spcPts val="1320"/>
              </a:spcBef>
            </a:pPr>
            <a:r>
              <a:rPr sz="2000" spc="-70" dirty="0">
                <a:latin typeface="Verdana"/>
                <a:cs typeface="Verdana"/>
              </a:rPr>
              <a:t>+234</a:t>
            </a:r>
            <a:r>
              <a:rPr sz="2000" spc="-254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803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890</a:t>
            </a:r>
            <a:r>
              <a:rPr sz="2000" spc="-2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9678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67630" y="6084544"/>
            <a:ext cx="6820534" cy="0"/>
          </a:xfrm>
          <a:custGeom>
            <a:avLst/>
            <a:gdLst/>
            <a:ahLst/>
            <a:cxnLst/>
            <a:rect l="l" t="t" r="r" b="b"/>
            <a:pathLst>
              <a:path w="6820534">
                <a:moveTo>
                  <a:pt x="0" y="0"/>
                </a:moveTo>
                <a:lnTo>
                  <a:pt x="6820373" y="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67630" y="8041030"/>
            <a:ext cx="6820534" cy="0"/>
          </a:xfrm>
          <a:custGeom>
            <a:avLst/>
            <a:gdLst/>
            <a:ahLst/>
            <a:cxnLst/>
            <a:rect l="l" t="t" r="r" b="b"/>
            <a:pathLst>
              <a:path w="6820534">
                <a:moveTo>
                  <a:pt x="0" y="0"/>
                </a:moveTo>
                <a:lnTo>
                  <a:pt x="6820373" y="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0011392"/>
            <a:ext cx="18288000" cy="276225"/>
          </a:xfrm>
          <a:custGeom>
            <a:avLst/>
            <a:gdLst/>
            <a:ahLst/>
            <a:cxnLst/>
            <a:rect l="l" t="t" r="r" b="b"/>
            <a:pathLst>
              <a:path w="18288000" h="276225">
                <a:moveTo>
                  <a:pt x="0" y="275607"/>
                </a:moveTo>
                <a:lnTo>
                  <a:pt x="18288000" y="275607"/>
                </a:lnTo>
                <a:lnTo>
                  <a:pt x="18288000" y="0"/>
                </a:lnTo>
                <a:lnTo>
                  <a:pt x="0" y="0"/>
                </a:lnTo>
                <a:lnTo>
                  <a:pt x="0" y="275607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470" y="1323809"/>
            <a:ext cx="10182395" cy="6802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822380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5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93471" y="4822380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58243" y="4822380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7436154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5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3471" y="7436154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58243" y="7436154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3901440"/>
            <a:chOff x="0" y="0"/>
            <a:chExt cx="9144000" cy="390144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9144000" cy="2667000"/>
            </a:xfrm>
            <a:custGeom>
              <a:avLst/>
              <a:gdLst/>
              <a:ahLst/>
              <a:cxnLst/>
              <a:rect l="l" t="t" r="r" b="b"/>
              <a:pathLst>
                <a:path w="9144000" h="2667000">
                  <a:moveTo>
                    <a:pt x="0" y="2666898"/>
                  </a:moveTo>
                  <a:lnTo>
                    <a:pt x="9144000" y="266689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66689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65632"/>
              <a:ext cx="8590483" cy="303580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392796" y="7187445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5" h="501015">
                <a:moveTo>
                  <a:pt x="889078" y="0"/>
                </a:moveTo>
                <a:lnTo>
                  <a:pt x="0" y="0"/>
                </a:lnTo>
                <a:lnTo>
                  <a:pt x="0" y="500956"/>
                </a:lnTo>
                <a:lnTo>
                  <a:pt x="889078" y="500956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5792" y="7187445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4" h="501015">
                <a:moveTo>
                  <a:pt x="889078" y="0"/>
                </a:moveTo>
                <a:lnTo>
                  <a:pt x="0" y="0"/>
                </a:lnTo>
                <a:lnTo>
                  <a:pt x="0" y="500956"/>
                </a:lnTo>
                <a:lnTo>
                  <a:pt x="889078" y="500956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58776" y="7187445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4" h="501015">
                <a:moveTo>
                  <a:pt x="889078" y="0"/>
                </a:moveTo>
                <a:lnTo>
                  <a:pt x="0" y="0"/>
                </a:lnTo>
                <a:lnTo>
                  <a:pt x="0" y="500956"/>
                </a:lnTo>
                <a:lnTo>
                  <a:pt x="889078" y="500956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60432" y="1026158"/>
            <a:ext cx="712025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spc="-10" dirty="0"/>
              <a:t>Millennium </a:t>
            </a:r>
            <a:r>
              <a:rPr sz="5500" spc="-130" dirty="0"/>
              <a:t>Development</a:t>
            </a:r>
            <a:r>
              <a:rPr sz="5500" spc="-265" dirty="0"/>
              <a:t> </a:t>
            </a:r>
            <a:r>
              <a:rPr sz="5500" spc="-170" dirty="0"/>
              <a:t>Goals</a:t>
            </a:r>
            <a:endParaRPr sz="5500"/>
          </a:p>
        </p:txBody>
      </p:sp>
      <p:sp>
        <p:nvSpPr>
          <p:cNvPr id="15" name="object 15"/>
          <p:cNvSpPr txBox="1"/>
          <p:nvPr/>
        </p:nvSpPr>
        <p:spPr>
          <a:xfrm>
            <a:off x="1402245" y="5056182"/>
            <a:ext cx="4155440" cy="9404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dirty="0">
                <a:latin typeface="Arial Black"/>
                <a:cs typeface="Arial Black"/>
              </a:rPr>
              <a:t>End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Poverty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spc="60" dirty="0">
                <a:latin typeface="Verdana"/>
                <a:cs typeface="Verdana"/>
              </a:rPr>
              <a:t>End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poverty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all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its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forms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everywhere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2245" y="7634791"/>
            <a:ext cx="4291330" cy="15500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45" dirty="0">
                <a:latin typeface="Arial Black"/>
                <a:cs typeface="Arial Black"/>
              </a:rPr>
              <a:t>Ensure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quality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Education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Ensure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inclusive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equitable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quality </a:t>
            </a:r>
            <a:r>
              <a:rPr sz="1700" dirty="0">
                <a:latin typeface="Verdana"/>
                <a:cs typeface="Verdana"/>
              </a:rPr>
              <a:t>education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promote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lifelong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learning opportunities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for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all.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3092" y="5056182"/>
            <a:ext cx="4150995" cy="15500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dirty="0">
                <a:latin typeface="Arial Black"/>
                <a:cs typeface="Arial Black"/>
              </a:rPr>
              <a:t>End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Hunger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spc="60" dirty="0">
                <a:latin typeface="Verdana"/>
                <a:cs typeface="Verdana"/>
              </a:rPr>
              <a:t>End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hunger,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achieve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food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security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and </a:t>
            </a:r>
            <a:r>
              <a:rPr sz="1700" spc="-20" dirty="0">
                <a:latin typeface="Verdana"/>
                <a:cs typeface="Verdana"/>
              </a:rPr>
              <a:t>improved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nutrition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promote </a:t>
            </a:r>
            <a:r>
              <a:rPr sz="1700" spc="-25" dirty="0">
                <a:latin typeface="Verdana"/>
                <a:cs typeface="Verdana"/>
              </a:rPr>
              <a:t>sustainable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agriculture.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3092" y="7645456"/>
            <a:ext cx="4204335" cy="12496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50" dirty="0">
                <a:latin typeface="Arial Black"/>
                <a:cs typeface="Arial Black"/>
              </a:rPr>
              <a:t>Gender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Equality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1100"/>
              </a:lnSpc>
              <a:spcBef>
                <a:spcPts val="855"/>
              </a:spcBef>
            </a:pPr>
            <a:r>
              <a:rPr sz="1800" dirty="0">
                <a:latin typeface="Arial"/>
                <a:cs typeface="Arial"/>
              </a:rPr>
              <a:t>Achieve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gender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equality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empower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women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girls.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03695" y="5056182"/>
            <a:ext cx="4185920" cy="12452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45" dirty="0">
                <a:latin typeface="Arial Black"/>
                <a:cs typeface="Arial Black"/>
              </a:rPr>
              <a:t>Ensure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Healthy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lives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Ensure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healthy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lives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promote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well- </a:t>
            </a:r>
            <a:r>
              <a:rPr sz="1700" dirty="0">
                <a:latin typeface="Verdana"/>
                <a:cs typeface="Verdana"/>
              </a:rPr>
              <a:t>being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for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all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ages.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03695" y="7645456"/>
            <a:ext cx="4051935" cy="15665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20" dirty="0">
                <a:latin typeface="Arial Black"/>
                <a:cs typeface="Arial Black"/>
              </a:rPr>
              <a:t>Water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and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Sanitation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3300"/>
              </a:lnSpc>
              <a:spcBef>
                <a:spcPts val="805"/>
              </a:spcBef>
            </a:pPr>
            <a:r>
              <a:rPr sz="1800" dirty="0">
                <a:latin typeface="Arial"/>
                <a:cs typeface="Arial"/>
              </a:rPr>
              <a:t>Ensure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availability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sustainable </a:t>
            </a:r>
            <a:r>
              <a:rPr sz="1800" dirty="0">
                <a:latin typeface="Arial"/>
                <a:cs typeface="Arial"/>
              </a:rPr>
              <a:t>management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sanitation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spc="-20" dirty="0">
                <a:latin typeface="Arial"/>
                <a:cs typeface="Arial"/>
              </a:rPr>
              <a:t>all.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796" y="4571893"/>
            <a:ext cx="889635" cy="501015"/>
          </a:xfrm>
          <a:prstGeom prst="rect">
            <a:avLst/>
          </a:prstGeom>
          <a:solidFill>
            <a:srgbClr val="137ADA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01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5792" y="4571893"/>
            <a:ext cx="889635" cy="501015"/>
          </a:xfrm>
          <a:prstGeom prst="rect">
            <a:avLst/>
          </a:prstGeom>
          <a:solidFill>
            <a:srgbClr val="137ADA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02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58776" y="4571893"/>
            <a:ext cx="889635" cy="501015"/>
          </a:xfrm>
          <a:prstGeom prst="rect">
            <a:avLst/>
          </a:prstGeom>
          <a:solidFill>
            <a:srgbClr val="137ADA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03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3346" y="7272528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04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6343" y="7272528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05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49301" y="7272528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06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856581" y="1973389"/>
            <a:ext cx="1431925" cy="0"/>
          </a:xfrm>
          <a:custGeom>
            <a:avLst/>
            <a:gdLst/>
            <a:ahLst/>
            <a:cxnLst/>
            <a:rect l="l" t="t" r="r" b="b"/>
            <a:pathLst>
              <a:path w="1431925">
                <a:moveTo>
                  <a:pt x="0" y="0"/>
                </a:moveTo>
                <a:lnTo>
                  <a:pt x="1431416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0011392"/>
            <a:ext cx="18288000" cy="276225"/>
          </a:xfrm>
          <a:custGeom>
            <a:avLst/>
            <a:gdLst/>
            <a:ahLst/>
            <a:cxnLst/>
            <a:rect l="l" t="t" r="r" b="b"/>
            <a:pathLst>
              <a:path w="18288000" h="276225">
                <a:moveTo>
                  <a:pt x="0" y="275607"/>
                </a:moveTo>
                <a:lnTo>
                  <a:pt x="18288000" y="275607"/>
                </a:lnTo>
                <a:lnTo>
                  <a:pt x="18288000" y="0"/>
                </a:lnTo>
                <a:lnTo>
                  <a:pt x="0" y="0"/>
                </a:lnTo>
                <a:lnTo>
                  <a:pt x="0" y="275607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804082" y="2852419"/>
            <a:ext cx="6943090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1345">
              <a:lnSpc>
                <a:spcPct val="106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goals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Millennium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Goals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(MDGs)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2015.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67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These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goals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tagged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Sustainable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Goals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(SDGs)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expected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achieved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2030.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goals</a:t>
            </a:r>
            <a:r>
              <a:rPr sz="1800" spc="-20" dirty="0">
                <a:latin typeface="Arial"/>
                <a:cs typeface="Arial"/>
              </a:rPr>
              <a:t> are: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632" y="6075324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5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7398" y="6075324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32170" y="6075324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6735" y="5824837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5" h="501014">
                <a:moveTo>
                  <a:pt x="889078" y="0"/>
                </a:moveTo>
                <a:lnTo>
                  <a:pt x="0" y="0"/>
                </a:lnTo>
                <a:lnTo>
                  <a:pt x="0" y="500956"/>
                </a:lnTo>
                <a:lnTo>
                  <a:pt x="889078" y="500956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9719" y="5824837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4" h="501014">
                <a:moveTo>
                  <a:pt x="889078" y="0"/>
                </a:moveTo>
                <a:lnTo>
                  <a:pt x="0" y="0"/>
                </a:lnTo>
                <a:lnTo>
                  <a:pt x="0" y="500956"/>
                </a:lnTo>
                <a:lnTo>
                  <a:pt x="889078" y="500956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32715" y="5824837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4" h="501014">
                <a:moveTo>
                  <a:pt x="889078" y="0"/>
                </a:moveTo>
                <a:lnTo>
                  <a:pt x="0" y="0"/>
                </a:lnTo>
                <a:lnTo>
                  <a:pt x="0" y="500956"/>
                </a:lnTo>
                <a:lnTo>
                  <a:pt x="889078" y="500956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6172" y="6334477"/>
            <a:ext cx="3899535" cy="12223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65" dirty="0">
                <a:latin typeface="Arial Black"/>
                <a:cs typeface="Arial Black"/>
              </a:rPr>
              <a:t>Combat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Climate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change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1100"/>
              </a:lnSpc>
              <a:spcBef>
                <a:spcPts val="760"/>
              </a:spcBef>
            </a:pPr>
            <a:r>
              <a:rPr sz="1800" spc="-25" dirty="0">
                <a:latin typeface="Arial"/>
                <a:cs typeface="Arial"/>
              </a:rPr>
              <a:t>Target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urgent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combat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climate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impacts.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7019" y="6308911"/>
            <a:ext cx="4128135" cy="15500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65" dirty="0">
                <a:latin typeface="Arial Black"/>
                <a:cs typeface="Arial Black"/>
              </a:rPr>
              <a:t>Conserve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95" dirty="0">
                <a:latin typeface="Arial Black"/>
                <a:cs typeface="Arial Black"/>
              </a:rPr>
              <a:t>Ocean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and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seas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Conserve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sustainably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use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oceans,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seas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marine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resources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for sustainable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7622" y="6308911"/>
            <a:ext cx="4633595" cy="18548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25" dirty="0">
                <a:latin typeface="Arial Black"/>
                <a:cs typeface="Arial Black"/>
              </a:rPr>
              <a:t>Ongoing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Education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Protect,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restore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&amp;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promote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sustainable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use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terrestrial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ecosystems,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manage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forests, combat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desertification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&amp;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reverse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land </a:t>
            </a:r>
            <a:r>
              <a:rPr sz="1700" spc="-10" dirty="0">
                <a:latin typeface="Verdana"/>
                <a:cs typeface="Verdana"/>
              </a:rPr>
              <a:t>degradation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&amp;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biodiversity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loss.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286" y="5910071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13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0269" y="5910071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14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3266" y="5910071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15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0011392"/>
            <a:ext cx="18288000" cy="276225"/>
          </a:xfrm>
          <a:custGeom>
            <a:avLst/>
            <a:gdLst/>
            <a:ahLst/>
            <a:cxnLst/>
            <a:rect l="l" t="t" r="r" b="b"/>
            <a:pathLst>
              <a:path w="18288000" h="276225">
                <a:moveTo>
                  <a:pt x="0" y="275607"/>
                </a:moveTo>
                <a:lnTo>
                  <a:pt x="18288000" y="275607"/>
                </a:lnTo>
                <a:lnTo>
                  <a:pt x="18288000" y="0"/>
                </a:lnTo>
                <a:lnTo>
                  <a:pt x="0" y="0"/>
                </a:lnTo>
                <a:lnTo>
                  <a:pt x="0" y="275607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93107" y="572207"/>
            <a:ext cx="5220335" cy="2291715"/>
            <a:chOff x="993107" y="572207"/>
            <a:chExt cx="5220335" cy="2291715"/>
          </a:xfrm>
        </p:grpSpPr>
        <p:sp>
          <p:nvSpPr>
            <p:cNvPr id="16" name="object 16"/>
            <p:cNvSpPr/>
            <p:nvPr/>
          </p:nvSpPr>
          <p:spPr>
            <a:xfrm>
              <a:off x="1002632" y="822680"/>
              <a:ext cx="5201285" cy="2032000"/>
            </a:xfrm>
            <a:custGeom>
              <a:avLst/>
              <a:gdLst/>
              <a:ahLst/>
              <a:cxnLst/>
              <a:rect l="l" t="t" r="r" b="b"/>
              <a:pathLst>
                <a:path w="5201285" h="2032000">
                  <a:moveTo>
                    <a:pt x="0" y="0"/>
                  </a:moveTo>
                  <a:lnTo>
                    <a:pt x="5200672" y="0"/>
                  </a:lnTo>
                  <a:lnTo>
                    <a:pt x="5200672" y="2031701"/>
                  </a:lnTo>
                  <a:lnTo>
                    <a:pt x="0" y="20317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6735" y="572207"/>
              <a:ext cx="889635" cy="501015"/>
            </a:xfrm>
            <a:custGeom>
              <a:avLst/>
              <a:gdLst/>
              <a:ahLst/>
              <a:cxnLst/>
              <a:rect l="l" t="t" r="r" b="b"/>
              <a:pathLst>
                <a:path w="889635" h="501015">
                  <a:moveTo>
                    <a:pt x="889078" y="0"/>
                  </a:moveTo>
                  <a:lnTo>
                    <a:pt x="0" y="0"/>
                  </a:lnTo>
                  <a:lnTo>
                    <a:pt x="0" y="500955"/>
                  </a:lnTo>
                  <a:lnTo>
                    <a:pt x="889078" y="500955"/>
                  </a:lnTo>
                  <a:lnTo>
                    <a:pt x="889078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557873" y="572207"/>
            <a:ext cx="5220335" cy="2291715"/>
            <a:chOff x="6557873" y="572207"/>
            <a:chExt cx="5220335" cy="2291715"/>
          </a:xfrm>
        </p:grpSpPr>
        <p:sp>
          <p:nvSpPr>
            <p:cNvPr id="19" name="object 19"/>
            <p:cNvSpPr/>
            <p:nvPr/>
          </p:nvSpPr>
          <p:spPr>
            <a:xfrm>
              <a:off x="6567398" y="822680"/>
              <a:ext cx="5201285" cy="2032000"/>
            </a:xfrm>
            <a:custGeom>
              <a:avLst/>
              <a:gdLst/>
              <a:ahLst/>
              <a:cxnLst/>
              <a:rect l="l" t="t" r="r" b="b"/>
              <a:pathLst>
                <a:path w="5201284" h="2032000">
                  <a:moveTo>
                    <a:pt x="0" y="0"/>
                  </a:moveTo>
                  <a:lnTo>
                    <a:pt x="5200672" y="0"/>
                  </a:lnTo>
                  <a:lnTo>
                    <a:pt x="5200672" y="2031701"/>
                  </a:lnTo>
                  <a:lnTo>
                    <a:pt x="0" y="20317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9719" y="572207"/>
              <a:ext cx="889635" cy="501015"/>
            </a:xfrm>
            <a:custGeom>
              <a:avLst/>
              <a:gdLst/>
              <a:ahLst/>
              <a:cxnLst/>
              <a:rect l="l" t="t" r="r" b="b"/>
              <a:pathLst>
                <a:path w="889634" h="501015">
                  <a:moveTo>
                    <a:pt x="889078" y="0"/>
                  </a:moveTo>
                  <a:lnTo>
                    <a:pt x="0" y="0"/>
                  </a:lnTo>
                  <a:lnTo>
                    <a:pt x="0" y="500955"/>
                  </a:lnTo>
                  <a:lnTo>
                    <a:pt x="889078" y="500955"/>
                  </a:lnTo>
                  <a:lnTo>
                    <a:pt x="889078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122645" y="572207"/>
            <a:ext cx="5220335" cy="2291715"/>
            <a:chOff x="12122645" y="572207"/>
            <a:chExt cx="5220335" cy="2291715"/>
          </a:xfrm>
        </p:grpSpPr>
        <p:sp>
          <p:nvSpPr>
            <p:cNvPr id="22" name="object 22"/>
            <p:cNvSpPr/>
            <p:nvPr/>
          </p:nvSpPr>
          <p:spPr>
            <a:xfrm>
              <a:off x="12132170" y="822680"/>
              <a:ext cx="5201285" cy="2032000"/>
            </a:xfrm>
            <a:custGeom>
              <a:avLst/>
              <a:gdLst/>
              <a:ahLst/>
              <a:cxnLst/>
              <a:rect l="l" t="t" r="r" b="b"/>
              <a:pathLst>
                <a:path w="5201284" h="2032000">
                  <a:moveTo>
                    <a:pt x="0" y="0"/>
                  </a:moveTo>
                  <a:lnTo>
                    <a:pt x="5200672" y="0"/>
                  </a:lnTo>
                  <a:lnTo>
                    <a:pt x="5200672" y="2031701"/>
                  </a:lnTo>
                  <a:lnTo>
                    <a:pt x="0" y="20317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32715" y="572207"/>
              <a:ext cx="889635" cy="501015"/>
            </a:xfrm>
            <a:custGeom>
              <a:avLst/>
              <a:gdLst/>
              <a:ahLst/>
              <a:cxnLst/>
              <a:rect l="l" t="t" r="r" b="b"/>
              <a:pathLst>
                <a:path w="889634" h="501015">
                  <a:moveTo>
                    <a:pt x="889078" y="0"/>
                  </a:moveTo>
                  <a:lnTo>
                    <a:pt x="0" y="0"/>
                  </a:lnTo>
                  <a:lnTo>
                    <a:pt x="0" y="500955"/>
                  </a:lnTo>
                  <a:lnTo>
                    <a:pt x="889078" y="500955"/>
                  </a:lnTo>
                  <a:lnTo>
                    <a:pt x="889078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93107" y="3187759"/>
            <a:ext cx="5220335" cy="2290445"/>
            <a:chOff x="993107" y="3187759"/>
            <a:chExt cx="5220335" cy="2290445"/>
          </a:xfrm>
        </p:grpSpPr>
        <p:sp>
          <p:nvSpPr>
            <p:cNvPr id="25" name="object 25"/>
            <p:cNvSpPr/>
            <p:nvPr/>
          </p:nvSpPr>
          <p:spPr>
            <a:xfrm>
              <a:off x="1002632" y="3436454"/>
              <a:ext cx="5201285" cy="2032000"/>
            </a:xfrm>
            <a:custGeom>
              <a:avLst/>
              <a:gdLst/>
              <a:ahLst/>
              <a:cxnLst/>
              <a:rect l="l" t="t" r="r" b="b"/>
              <a:pathLst>
                <a:path w="5201285" h="2032000">
                  <a:moveTo>
                    <a:pt x="0" y="0"/>
                  </a:moveTo>
                  <a:lnTo>
                    <a:pt x="5200672" y="0"/>
                  </a:lnTo>
                  <a:lnTo>
                    <a:pt x="5200672" y="2031701"/>
                  </a:lnTo>
                  <a:lnTo>
                    <a:pt x="0" y="20317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6735" y="3187759"/>
              <a:ext cx="889635" cy="501015"/>
            </a:xfrm>
            <a:custGeom>
              <a:avLst/>
              <a:gdLst/>
              <a:ahLst/>
              <a:cxnLst/>
              <a:rect l="l" t="t" r="r" b="b"/>
              <a:pathLst>
                <a:path w="889635" h="501014">
                  <a:moveTo>
                    <a:pt x="889078" y="0"/>
                  </a:moveTo>
                  <a:lnTo>
                    <a:pt x="0" y="0"/>
                  </a:lnTo>
                  <a:lnTo>
                    <a:pt x="0" y="500955"/>
                  </a:lnTo>
                  <a:lnTo>
                    <a:pt x="889078" y="500955"/>
                  </a:lnTo>
                  <a:lnTo>
                    <a:pt x="889078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557873" y="3187759"/>
            <a:ext cx="5220335" cy="2290445"/>
            <a:chOff x="6557873" y="3187759"/>
            <a:chExt cx="5220335" cy="2290445"/>
          </a:xfrm>
        </p:grpSpPr>
        <p:sp>
          <p:nvSpPr>
            <p:cNvPr id="28" name="object 28"/>
            <p:cNvSpPr/>
            <p:nvPr/>
          </p:nvSpPr>
          <p:spPr>
            <a:xfrm>
              <a:off x="6567398" y="3436454"/>
              <a:ext cx="5201285" cy="2032000"/>
            </a:xfrm>
            <a:custGeom>
              <a:avLst/>
              <a:gdLst/>
              <a:ahLst/>
              <a:cxnLst/>
              <a:rect l="l" t="t" r="r" b="b"/>
              <a:pathLst>
                <a:path w="5201284" h="2032000">
                  <a:moveTo>
                    <a:pt x="0" y="0"/>
                  </a:moveTo>
                  <a:lnTo>
                    <a:pt x="5200672" y="0"/>
                  </a:lnTo>
                  <a:lnTo>
                    <a:pt x="5200672" y="2031701"/>
                  </a:lnTo>
                  <a:lnTo>
                    <a:pt x="0" y="20317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99719" y="3187759"/>
              <a:ext cx="889635" cy="501015"/>
            </a:xfrm>
            <a:custGeom>
              <a:avLst/>
              <a:gdLst/>
              <a:ahLst/>
              <a:cxnLst/>
              <a:rect l="l" t="t" r="r" b="b"/>
              <a:pathLst>
                <a:path w="889634" h="501014">
                  <a:moveTo>
                    <a:pt x="889078" y="0"/>
                  </a:moveTo>
                  <a:lnTo>
                    <a:pt x="0" y="0"/>
                  </a:lnTo>
                  <a:lnTo>
                    <a:pt x="0" y="500955"/>
                  </a:lnTo>
                  <a:lnTo>
                    <a:pt x="889078" y="500955"/>
                  </a:lnTo>
                  <a:lnTo>
                    <a:pt x="889078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122645" y="3187759"/>
            <a:ext cx="5220335" cy="2290445"/>
            <a:chOff x="12122645" y="3187759"/>
            <a:chExt cx="5220335" cy="2290445"/>
          </a:xfrm>
        </p:grpSpPr>
        <p:sp>
          <p:nvSpPr>
            <p:cNvPr id="31" name="object 31"/>
            <p:cNvSpPr/>
            <p:nvPr/>
          </p:nvSpPr>
          <p:spPr>
            <a:xfrm>
              <a:off x="12132170" y="3436454"/>
              <a:ext cx="5201285" cy="2032000"/>
            </a:xfrm>
            <a:custGeom>
              <a:avLst/>
              <a:gdLst/>
              <a:ahLst/>
              <a:cxnLst/>
              <a:rect l="l" t="t" r="r" b="b"/>
              <a:pathLst>
                <a:path w="5201284" h="2032000">
                  <a:moveTo>
                    <a:pt x="0" y="0"/>
                  </a:moveTo>
                  <a:lnTo>
                    <a:pt x="5200672" y="0"/>
                  </a:lnTo>
                  <a:lnTo>
                    <a:pt x="5200672" y="2031701"/>
                  </a:lnTo>
                  <a:lnTo>
                    <a:pt x="0" y="20317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632715" y="3187759"/>
              <a:ext cx="889635" cy="501015"/>
            </a:xfrm>
            <a:custGeom>
              <a:avLst/>
              <a:gdLst/>
              <a:ahLst/>
              <a:cxnLst/>
              <a:rect l="l" t="t" r="r" b="b"/>
              <a:pathLst>
                <a:path w="889634" h="501014">
                  <a:moveTo>
                    <a:pt x="889078" y="0"/>
                  </a:moveTo>
                  <a:lnTo>
                    <a:pt x="0" y="0"/>
                  </a:lnTo>
                  <a:lnTo>
                    <a:pt x="0" y="500955"/>
                  </a:lnTo>
                  <a:lnTo>
                    <a:pt x="889078" y="500955"/>
                  </a:lnTo>
                  <a:lnTo>
                    <a:pt x="889078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376172" y="1082773"/>
            <a:ext cx="4170045" cy="12223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5" dirty="0">
                <a:latin typeface="Arial Black"/>
                <a:cs typeface="Arial Black"/>
              </a:rPr>
              <a:t>Access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85" dirty="0">
                <a:latin typeface="Arial Black"/>
                <a:cs typeface="Arial Black"/>
              </a:rPr>
              <a:t>to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Affordable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Energy</a:t>
            </a:r>
            <a:endParaRPr sz="2200">
              <a:latin typeface="Arial Black"/>
              <a:cs typeface="Arial Black"/>
            </a:endParaRPr>
          </a:p>
          <a:p>
            <a:pPr marL="12700" marR="262255">
              <a:lnSpc>
                <a:spcPct val="1111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Ensure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affordable,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reliable, </a:t>
            </a:r>
            <a:r>
              <a:rPr sz="1800" dirty="0">
                <a:latin typeface="Arial"/>
                <a:cs typeface="Arial"/>
              </a:rPr>
              <a:t>sustainable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modern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energy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6172" y="3646479"/>
            <a:ext cx="3696335" cy="12496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55" dirty="0">
                <a:latin typeface="Arial Black"/>
                <a:cs typeface="Arial Black"/>
              </a:rPr>
              <a:t>Reduce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Inequality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1100"/>
              </a:lnSpc>
              <a:spcBef>
                <a:spcPts val="855"/>
              </a:spcBef>
            </a:pPr>
            <a:r>
              <a:rPr sz="1800" dirty="0">
                <a:latin typeface="Arial"/>
                <a:cs typeface="Arial"/>
              </a:rPr>
              <a:t>Reduce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inequality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among </a:t>
            </a:r>
            <a:r>
              <a:rPr sz="1800" spc="-10" dirty="0">
                <a:latin typeface="Arial"/>
                <a:cs typeface="Arial"/>
              </a:rPr>
              <a:t>countries.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7019" y="1057206"/>
            <a:ext cx="4618990" cy="15500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70" dirty="0">
                <a:latin typeface="Arial Black"/>
                <a:cs typeface="Arial Black"/>
              </a:rPr>
              <a:t>Economic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Growth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Promote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sustained,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inclusive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&amp;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sustainable </a:t>
            </a:r>
            <a:r>
              <a:rPr sz="1700" dirty="0">
                <a:latin typeface="Verdana"/>
                <a:cs typeface="Verdana"/>
              </a:rPr>
              <a:t>economic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growth,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full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productive </a:t>
            </a:r>
            <a:r>
              <a:rPr sz="1700" spc="-45" dirty="0">
                <a:latin typeface="Verdana"/>
                <a:cs typeface="Verdana"/>
              </a:rPr>
              <a:t>employment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decent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work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for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all.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7019" y="3661381"/>
            <a:ext cx="4102100" cy="12223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95" dirty="0">
                <a:latin typeface="Arial Black"/>
                <a:cs typeface="Arial Black"/>
              </a:rPr>
              <a:t>Safe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Human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settlements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11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Make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cities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human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settlements </a:t>
            </a:r>
            <a:r>
              <a:rPr sz="1800" dirty="0">
                <a:latin typeface="Arial"/>
                <a:cs typeface="Arial"/>
              </a:rPr>
              <a:t>inclusive,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safe,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resilient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sustainable.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577622" y="1057206"/>
            <a:ext cx="4112895" cy="15500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75" dirty="0">
                <a:latin typeface="Arial Black"/>
                <a:cs typeface="Arial Black"/>
              </a:rPr>
              <a:t>Resilient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Infrastructure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Build</a:t>
            </a:r>
            <a:r>
              <a:rPr sz="1700" spc="-20" dirty="0">
                <a:latin typeface="Verdana"/>
                <a:cs typeface="Verdana"/>
              </a:rPr>
              <a:t> resilient</a:t>
            </a:r>
            <a:r>
              <a:rPr sz="1700" spc="-25" dirty="0">
                <a:latin typeface="Verdana"/>
                <a:cs typeface="Verdana"/>
              </a:rPr>
              <a:t> infrastructure,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promote </a:t>
            </a:r>
            <a:r>
              <a:rPr sz="1700" dirty="0">
                <a:latin typeface="Verdana"/>
                <a:cs typeface="Verdana"/>
              </a:rPr>
              <a:t>inclusive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sustainable </a:t>
            </a:r>
            <a:r>
              <a:rPr sz="1700" spc="-25" dirty="0">
                <a:latin typeface="Verdana"/>
                <a:cs typeface="Verdana"/>
              </a:rPr>
              <a:t>industrialization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foster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innovation.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77622" y="3646479"/>
            <a:ext cx="3772535" cy="12496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80" dirty="0">
                <a:latin typeface="Arial Black"/>
                <a:cs typeface="Arial Black"/>
              </a:rPr>
              <a:t>Sustainable</a:t>
            </a:r>
            <a:r>
              <a:rPr sz="2200" spc="-85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Consumption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1100"/>
              </a:lnSpc>
              <a:spcBef>
                <a:spcPts val="855"/>
              </a:spcBef>
            </a:pPr>
            <a:r>
              <a:rPr sz="1800" dirty="0">
                <a:latin typeface="Arial"/>
                <a:cs typeface="Arial"/>
              </a:rPr>
              <a:t>Ensure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sustainable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consumption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production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patterns.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57286" y="658368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07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90269" y="658368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08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923266" y="658368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09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57286" y="3273552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90269" y="3273552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11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923266" y="3273552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12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632" y="822680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5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7398" y="822680"/>
            <a:ext cx="5201285" cy="2032000"/>
          </a:xfrm>
          <a:custGeom>
            <a:avLst/>
            <a:gdLst/>
            <a:ahLst/>
            <a:cxnLst/>
            <a:rect l="l" t="t" r="r" b="b"/>
            <a:pathLst>
              <a:path w="5201284" h="2032000">
                <a:moveTo>
                  <a:pt x="0" y="0"/>
                </a:moveTo>
                <a:lnTo>
                  <a:pt x="5200672" y="0"/>
                </a:lnTo>
                <a:lnTo>
                  <a:pt x="5200672" y="2031701"/>
                </a:lnTo>
                <a:lnTo>
                  <a:pt x="0" y="20317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735" y="572207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5" h="501015">
                <a:moveTo>
                  <a:pt x="889078" y="0"/>
                </a:moveTo>
                <a:lnTo>
                  <a:pt x="0" y="0"/>
                </a:lnTo>
                <a:lnTo>
                  <a:pt x="0" y="500955"/>
                </a:lnTo>
                <a:lnTo>
                  <a:pt x="889078" y="500955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9719" y="572207"/>
            <a:ext cx="889635" cy="501015"/>
          </a:xfrm>
          <a:custGeom>
            <a:avLst/>
            <a:gdLst/>
            <a:ahLst/>
            <a:cxnLst/>
            <a:rect l="l" t="t" r="r" b="b"/>
            <a:pathLst>
              <a:path w="889634" h="501015">
                <a:moveTo>
                  <a:pt x="889078" y="0"/>
                </a:moveTo>
                <a:lnTo>
                  <a:pt x="0" y="0"/>
                </a:lnTo>
                <a:lnTo>
                  <a:pt x="0" y="500955"/>
                </a:lnTo>
                <a:lnTo>
                  <a:pt x="889078" y="500955"/>
                </a:lnTo>
                <a:lnTo>
                  <a:pt x="889078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6172" y="1082773"/>
            <a:ext cx="4170045" cy="12223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5" dirty="0">
                <a:latin typeface="Arial Black"/>
                <a:cs typeface="Arial Black"/>
              </a:rPr>
              <a:t>Access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85" dirty="0">
                <a:latin typeface="Arial Black"/>
                <a:cs typeface="Arial Black"/>
              </a:rPr>
              <a:t>to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Affordable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Energy</a:t>
            </a:r>
            <a:endParaRPr sz="2200">
              <a:latin typeface="Arial Black"/>
              <a:cs typeface="Arial Black"/>
            </a:endParaRPr>
          </a:p>
          <a:p>
            <a:pPr marL="12700" marR="262255">
              <a:lnSpc>
                <a:spcPct val="1111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Ensure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affordable,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reliable, </a:t>
            </a:r>
            <a:r>
              <a:rPr sz="1800" dirty="0">
                <a:latin typeface="Arial"/>
                <a:cs typeface="Arial"/>
              </a:rPr>
              <a:t>sustainable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modern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energy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7019" y="1057206"/>
            <a:ext cx="4618990" cy="15500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70" dirty="0">
                <a:latin typeface="Arial Black"/>
                <a:cs typeface="Arial Black"/>
              </a:rPr>
              <a:t>Economic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Growth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745"/>
              </a:spcBef>
            </a:pPr>
            <a:r>
              <a:rPr sz="1700" dirty="0">
                <a:latin typeface="Verdana"/>
                <a:cs typeface="Verdana"/>
              </a:rPr>
              <a:t>Promote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sustained,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inclusive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&amp;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sustainable </a:t>
            </a:r>
            <a:r>
              <a:rPr sz="1700" dirty="0">
                <a:latin typeface="Verdana"/>
                <a:cs typeface="Verdana"/>
              </a:rPr>
              <a:t>economic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growth,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full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productive </a:t>
            </a:r>
            <a:r>
              <a:rPr sz="1700" spc="-45" dirty="0">
                <a:latin typeface="Verdana"/>
                <a:cs typeface="Verdana"/>
              </a:rPr>
              <a:t>employment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decent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work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for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all.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7286" y="670559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16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0269" y="676656"/>
            <a:ext cx="3079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17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932" y="4093972"/>
            <a:ext cx="9549765" cy="199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sz="2200" spc="80" dirty="0">
                <a:latin typeface="Verdana"/>
                <a:cs typeface="Verdana"/>
              </a:rPr>
              <a:t>All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these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goals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are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intertwined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towards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achieving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sustainability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the </a:t>
            </a:r>
            <a:r>
              <a:rPr sz="2200" spc="140" dirty="0">
                <a:latin typeface="Verdana"/>
                <a:cs typeface="Verdana"/>
              </a:rPr>
              <a:t>UN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member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countries.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importance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health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well-being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at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every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stage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one’s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life</a:t>
            </a:r>
            <a:endParaRPr sz="2200">
              <a:latin typeface="Verdana"/>
              <a:cs typeface="Verdana"/>
            </a:endParaRPr>
          </a:p>
          <a:p>
            <a:pPr marL="12700" marR="302895">
              <a:lnSpc>
                <a:spcPct val="117300"/>
              </a:lnSpc>
              <a:spcBef>
                <a:spcPts val="20"/>
              </a:spcBef>
            </a:pPr>
            <a:r>
              <a:rPr sz="2200" dirty="0">
                <a:latin typeface="Verdana"/>
                <a:cs typeface="Verdana"/>
              </a:rPr>
              <a:t>cannot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overemphasized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which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why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efforts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have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been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made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to </a:t>
            </a:r>
            <a:r>
              <a:rPr sz="2200" spc="-35" dirty="0">
                <a:latin typeface="Verdana"/>
                <a:cs typeface="Verdana"/>
              </a:rPr>
              <a:t>improve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people’s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health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at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all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cost.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9932" y="6514083"/>
            <a:ext cx="2446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latin typeface="Verdana"/>
                <a:cs typeface="Verdana"/>
              </a:rPr>
              <a:t>In </a:t>
            </a:r>
            <a:r>
              <a:rPr sz="2200" dirty="0">
                <a:latin typeface="Verdana"/>
                <a:cs typeface="Verdana"/>
              </a:rPr>
              <a:t>respect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this,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1351" y="6539712"/>
            <a:ext cx="621538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goal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3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(ENSURE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190" dirty="0">
                <a:latin typeface="Verdana"/>
                <a:cs typeface="Verdana"/>
              </a:rPr>
              <a:t>HEALTHY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LIVES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145" dirty="0">
                <a:latin typeface="Verdana"/>
                <a:cs typeface="Verdana"/>
              </a:rPr>
              <a:t>AND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632" y="6933412"/>
            <a:ext cx="8568055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5"/>
              </a:lnSpc>
            </a:pPr>
            <a:r>
              <a:rPr sz="2200" spc="210" dirty="0">
                <a:latin typeface="Verdana"/>
                <a:cs typeface="Verdana"/>
              </a:rPr>
              <a:t>PROMOTE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170" dirty="0">
                <a:latin typeface="Verdana"/>
                <a:cs typeface="Verdana"/>
              </a:rPr>
              <a:t>WELL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100" dirty="0">
                <a:latin typeface="Verdana"/>
                <a:cs typeface="Verdana"/>
              </a:rPr>
              <a:t>BEING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185" dirty="0">
                <a:latin typeface="Verdana"/>
                <a:cs typeface="Verdana"/>
              </a:rPr>
              <a:t>FOR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180" dirty="0">
                <a:latin typeface="Verdana"/>
                <a:cs typeface="Verdana"/>
              </a:rPr>
              <a:t>ALL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AGES)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sustainable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632" y="7327112"/>
            <a:ext cx="8689975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sz="2200" spc="-20" dirty="0">
                <a:latin typeface="Verdana"/>
                <a:cs typeface="Verdana"/>
              </a:rPr>
              <a:t>development,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gives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us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health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expectation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for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all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150" dirty="0">
                <a:latin typeface="Verdana"/>
                <a:cs typeface="Verdana"/>
              </a:rPr>
              <a:t>UN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member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2632" y="7720812"/>
            <a:ext cx="139573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spc="-10" dirty="0">
                <a:latin typeface="Verdana"/>
                <a:cs typeface="Verdana"/>
              </a:rPr>
              <a:t>countries.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0600" y="4172711"/>
            <a:ext cx="5351881" cy="3980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2538"/>
            <a:ext cx="4941570" cy="3370579"/>
          </a:xfrm>
          <a:custGeom>
            <a:avLst/>
            <a:gdLst/>
            <a:ahLst/>
            <a:cxnLst/>
            <a:rect l="l" t="t" r="r" b="b"/>
            <a:pathLst>
              <a:path w="4941570" h="3370579">
                <a:moveTo>
                  <a:pt x="4941350" y="0"/>
                </a:moveTo>
                <a:lnTo>
                  <a:pt x="0" y="0"/>
                </a:lnTo>
                <a:lnTo>
                  <a:pt x="0" y="3370351"/>
                </a:lnTo>
                <a:lnTo>
                  <a:pt x="4941350" y="3370351"/>
                </a:lnTo>
                <a:lnTo>
                  <a:pt x="494135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4511" y="1241691"/>
            <a:ext cx="3261359" cy="313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5772" y="1241691"/>
            <a:ext cx="3255924" cy="3132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2512" y="1241691"/>
            <a:ext cx="3261359" cy="313213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88173" y="7639684"/>
            <a:ext cx="15871190" cy="1618615"/>
            <a:chOff x="1388173" y="7639684"/>
            <a:chExt cx="15871190" cy="1618615"/>
          </a:xfrm>
        </p:grpSpPr>
        <p:sp>
          <p:nvSpPr>
            <p:cNvPr id="7" name="object 7"/>
            <p:cNvSpPr/>
            <p:nvPr/>
          </p:nvSpPr>
          <p:spPr>
            <a:xfrm>
              <a:off x="1388173" y="7639684"/>
              <a:ext cx="15871190" cy="1618615"/>
            </a:xfrm>
            <a:custGeom>
              <a:avLst/>
              <a:gdLst/>
              <a:ahLst/>
              <a:cxnLst/>
              <a:rect l="l" t="t" r="r" b="b"/>
              <a:pathLst>
                <a:path w="15871190" h="1618615">
                  <a:moveTo>
                    <a:pt x="15871190" y="0"/>
                  </a:moveTo>
                  <a:lnTo>
                    <a:pt x="0" y="0"/>
                  </a:lnTo>
                  <a:lnTo>
                    <a:pt x="0" y="1618615"/>
                  </a:lnTo>
                  <a:lnTo>
                    <a:pt x="15871190" y="1618615"/>
                  </a:lnTo>
                  <a:lnTo>
                    <a:pt x="15871190" y="0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9936" y="8022932"/>
              <a:ext cx="0" cy="852169"/>
            </a:xfrm>
            <a:custGeom>
              <a:avLst/>
              <a:gdLst/>
              <a:ahLst/>
              <a:cxnLst/>
              <a:rect l="l" t="t" r="r" b="b"/>
              <a:pathLst>
                <a:path h="852170">
                  <a:moveTo>
                    <a:pt x="0" y="0"/>
                  </a:moveTo>
                  <a:lnTo>
                    <a:pt x="1" y="852114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39361" y="8022932"/>
              <a:ext cx="0" cy="852169"/>
            </a:xfrm>
            <a:custGeom>
              <a:avLst/>
              <a:gdLst/>
              <a:ahLst/>
              <a:cxnLst/>
              <a:rect l="l" t="t" r="r" b="b"/>
              <a:pathLst>
                <a:path h="852170">
                  <a:moveTo>
                    <a:pt x="0" y="0"/>
                  </a:moveTo>
                  <a:lnTo>
                    <a:pt x="1" y="852114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0601" y="8022932"/>
              <a:ext cx="0" cy="852169"/>
            </a:xfrm>
            <a:custGeom>
              <a:avLst/>
              <a:gdLst/>
              <a:ahLst/>
              <a:cxnLst/>
              <a:rect l="l" t="t" r="r" b="b"/>
              <a:pathLst>
                <a:path h="852170">
                  <a:moveTo>
                    <a:pt x="0" y="0"/>
                  </a:moveTo>
                  <a:lnTo>
                    <a:pt x="1" y="852114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1066520"/>
            <a:ext cx="6123305" cy="3310890"/>
            <a:chOff x="0" y="1066520"/>
            <a:chExt cx="6123305" cy="33108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67967"/>
              <a:ext cx="5951245" cy="3108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81599" y="1066520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420624" y="0"/>
                  </a:moveTo>
                  <a:lnTo>
                    <a:pt x="371569" y="2843"/>
                  </a:lnTo>
                  <a:lnTo>
                    <a:pt x="324177" y="11161"/>
                  </a:lnTo>
                  <a:lnTo>
                    <a:pt x="278763" y="24638"/>
                  </a:lnTo>
                  <a:lnTo>
                    <a:pt x="235642" y="42956"/>
                  </a:lnTo>
                  <a:lnTo>
                    <a:pt x="195130" y="65798"/>
                  </a:lnTo>
                  <a:lnTo>
                    <a:pt x="157543" y="92847"/>
                  </a:lnTo>
                  <a:lnTo>
                    <a:pt x="123196" y="123786"/>
                  </a:lnTo>
                  <a:lnTo>
                    <a:pt x="92405" y="158298"/>
                  </a:lnTo>
                  <a:lnTo>
                    <a:pt x="65485" y="196066"/>
                  </a:lnTo>
                  <a:lnTo>
                    <a:pt x="42751" y="236772"/>
                  </a:lnTo>
                  <a:lnTo>
                    <a:pt x="24521" y="280100"/>
                  </a:lnTo>
                  <a:lnTo>
                    <a:pt x="11108" y="325733"/>
                  </a:lnTo>
                  <a:lnTo>
                    <a:pt x="2829" y="373352"/>
                  </a:lnTo>
                  <a:lnTo>
                    <a:pt x="0" y="422643"/>
                  </a:lnTo>
                  <a:lnTo>
                    <a:pt x="2829" y="471933"/>
                  </a:lnTo>
                  <a:lnTo>
                    <a:pt x="11108" y="519553"/>
                  </a:lnTo>
                  <a:lnTo>
                    <a:pt x="24521" y="565186"/>
                  </a:lnTo>
                  <a:lnTo>
                    <a:pt x="42751" y="608513"/>
                  </a:lnTo>
                  <a:lnTo>
                    <a:pt x="65485" y="649220"/>
                  </a:lnTo>
                  <a:lnTo>
                    <a:pt x="92405" y="686987"/>
                  </a:lnTo>
                  <a:lnTo>
                    <a:pt x="123196" y="721499"/>
                  </a:lnTo>
                  <a:lnTo>
                    <a:pt x="157543" y="752438"/>
                  </a:lnTo>
                  <a:lnTo>
                    <a:pt x="195130" y="779487"/>
                  </a:lnTo>
                  <a:lnTo>
                    <a:pt x="235642" y="802329"/>
                  </a:lnTo>
                  <a:lnTo>
                    <a:pt x="278763" y="820647"/>
                  </a:lnTo>
                  <a:lnTo>
                    <a:pt x="324177" y="834124"/>
                  </a:lnTo>
                  <a:lnTo>
                    <a:pt x="371569" y="842443"/>
                  </a:lnTo>
                  <a:lnTo>
                    <a:pt x="420624" y="845286"/>
                  </a:lnTo>
                  <a:lnTo>
                    <a:pt x="469676" y="842443"/>
                  </a:lnTo>
                  <a:lnTo>
                    <a:pt x="517066" y="834124"/>
                  </a:lnTo>
                  <a:lnTo>
                    <a:pt x="562479" y="820647"/>
                  </a:lnTo>
                  <a:lnTo>
                    <a:pt x="605600" y="802329"/>
                  </a:lnTo>
                  <a:lnTo>
                    <a:pt x="646111" y="779487"/>
                  </a:lnTo>
                  <a:lnTo>
                    <a:pt x="683699" y="752438"/>
                  </a:lnTo>
                  <a:lnTo>
                    <a:pt x="718046" y="721499"/>
                  </a:lnTo>
                  <a:lnTo>
                    <a:pt x="748838" y="686987"/>
                  </a:lnTo>
                  <a:lnTo>
                    <a:pt x="775759" y="649220"/>
                  </a:lnTo>
                  <a:lnTo>
                    <a:pt x="798493" y="608513"/>
                  </a:lnTo>
                  <a:lnTo>
                    <a:pt x="816725" y="565186"/>
                  </a:lnTo>
                  <a:lnTo>
                    <a:pt x="830138" y="519553"/>
                  </a:lnTo>
                  <a:lnTo>
                    <a:pt x="838418" y="471933"/>
                  </a:lnTo>
                  <a:lnTo>
                    <a:pt x="841247" y="422643"/>
                  </a:lnTo>
                  <a:lnTo>
                    <a:pt x="838418" y="373352"/>
                  </a:lnTo>
                  <a:lnTo>
                    <a:pt x="830138" y="325733"/>
                  </a:lnTo>
                  <a:lnTo>
                    <a:pt x="816725" y="280100"/>
                  </a:lnTo>
                  <a:lnTo>
                    <a:pt x="798493" y="236772"/>
                  </a:lnTo>
                  <a:lnTo>
                    <a:pt x="775759" y="196066"/>
                  </a:lnTo>
                  <a:lnTo>
                    <a:pt x="748838" y="158298"/>
                  </a:lnTo>
                  <a:lnTo>
                    <a:pt x="718046" y="123786"/>
                  </a:lnTo>
                  <a:lnTo>
                    <a:pt x="683699" y="92847"/>
                  </a:lnTo>
                  <a:lnTo>
                    <a:pt x="646111" y="65798"/>
                  </a:lnTo>
                  <a:lnTo>
                    <a:pt x="605600" y="42956"/>
                  </a:lnTo>
                  <a:lnTo>
                    <a:pt x="562479" y="24638"/>
                  </a:lnTo>
                  <a:lnTo>
                    <a:pt x="517066" y="11161"/>
                  </a:lnTo>
                  <a:lnTo>
                    <a:pt x="469676" y="284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41321" y="7898383"/>
            <a:ext cx="1691639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7800"/>
              </a:lnSpc>
              <a:spcBef>
                <a:spcPts val="100"/>
              </a:spcBef>
            </a:pPr>
            <a:r>
              <a:rPr sz="2700" spc="-95" dirty="0">
                <a:latin typeface="Arial Black"/>
                <a:cs typeface="Arial Black"/>
              </a:rPr>
              <a:t>The</a:t>
            </a:r>
            <a:r>
              <a:rPr sz="2700" spc="-155" dirty="0">
                <a:latin typeface="Arial Black"/>
                <a:cs typeface="Arial Black"/>
              </a:rPr>
              <a:t> </a:t>
            </a:r>
            <a:r>
              <a:rPr sz="2700" spc="-20" dirty="0">
                <a:latin typeface="Arial Black"/>
                <a:cs typeface="Arial Black"/>
              </a:rPr>
              <a:t>Main </a:t>
            </a:r>
            <a:r>
              <a:rPr sz="2700" spc="-10" dirty="0">
                <a:latin typeface="Arial Black"/>
                <a:cs typeface="Arial Black"/>
              </a:rPr>
              <a:t>Problem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1354" y="7980171"/>
            <a:ext cx="208597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73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Communicable diseases.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279" y="4953508"/>
            <a:ext cx="9946005" cy="278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0"/>
              </a:spcBef>
            </a:pPr>
            <a:r>
              <a:rPr sz="2200" spc="-125" dirty="0">
                <a:latin typeface="Verdana"/>
                <a:cs typeface="Verdana"/>
              </a:rPr>
              <a:t>In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Nigeria,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people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face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several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health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challenges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such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as: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maternal </a:t>
            </a:r>
            <a:r>
              <a:rPr sz="2200" spc="-25" dirty="0">
                <a:latin typeface="Verdana"/>
                <a:cs typeface="Verdana"/>
              </a:rPr>
              <a:t>health,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malnutrition,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HIV/AIDS,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malaria,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typhoid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fever,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STDs,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chicken </a:t>
            </a:r>
            <a:r>
              <a:rPr sz="2200" spc="-35" dirty="0">
                <a:latin typeface="Verdana"/>
                <a:cs typeface="Verdana"/>
              </a:rPr>
              <a:t>pox,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other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communicable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diseases.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These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however,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have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hindered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success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Sustainable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Development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Goal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3.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all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these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health issues,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maternal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health,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malaria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typhoid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fever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are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most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common and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have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become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pain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point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Nigeria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communities.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spc="-50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5473" y="4900166"/>
            <a:ext cx="45529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spc="-10" dirty="0">
                <a:latin typeface="Arial Black"/>
                <a:cs typeface="Arial Black"/>
              </a:rPr>
              <a:t>Common </a:t>
            </a:r>
            <a:r>
              <a:rPr sz="5500" spc="-165" dirty="0">
                <a:latin typeface="Arial Black"/>
                <a:cs typeface="Arial Black"/>
              </a:rPr>
              <a:t>Health</a:t>
            </a:r>
            <a:r>
              <a:rPr sz="5500" spc="-295" dirty="0">
                <a:latin typeface="Arial Black"/>
                <a:cs typeface="Arial Black"/>
              </a:rPr>
              <a:t> </a:t>
            </a:r>
            <a:r>
              <a:rPr sz="5500" spc="-204" dirty="0">
                <a:latin typeface="Arial Black"/>
                <a:cs typeface="Arial Black"/>
              </a:rPr>
              <a:t>Issue</a:t>
            </a:r>
            <a:endParaRPr sz="5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0700" y="7980171"/>
            <a:ext cx="230187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73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Malnutrition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and </a:t>
            </a:r>
            <a:r>
              <a:rPr sz="2200" dirty="0">
                <a:latin typeface="Verdana"/>
                <a:cs typeface="Verdana"/>
              </a:rPr>
              <a:t>food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scarcity.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09701" y="7980171"/>
            <a:ext cx="285432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73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Economic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Impact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on </a:t>
            </a:r>
            <a:r>
              <a:rPr sz="2200" dirty="0">
                <a:latin typeface="Verdana"/>
                <a:cs typeface="Verdana"/>
              </a:rPr>
              <a:t>Local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Community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21097" y="7980171"/>
            <a:ext cx="1751964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73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Erosion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and </a:t>
            </a:r>
            <a:r>
              <a:rPr sz="2200" dirty="0">
                <a:latin typeface="Verdana"/>
                <a:cs typeface="Verdana"/>
              </a:rPr>
              <a:t>Habitat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Loss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0011392"/>
            <a:ext cx="18288000" cy="276225"/>
          </a:xfrm>
          <a:custGeom>
            <a:avLst/>
            <a:gdLst/>
            <a:ahLst/>
            <a:cxnLst/>
            <a:rect l="l" t="t" r="r" b="b"/>
            <a:pathLst>
              <a:path w="18288000" h="276225">
                <a:moveTo>
                  <a:pt x="0" y="275607"/>
                </a:moveTo>
                <a:lnTo>
                  <a:pt x="18288000" y="275607"/>
                </a:lnTo>
                <a:lnTo>
                  <a:pt x="18288000" y="0"/>
                </a:lnTo>
                <a:lnTo>
                  <a:pt x="0" y="0"/>
                </a:lnTo>
                <a:lnTo>
                  <a:pt x="0" y="275607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80177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0" y="1146556"/>
            <a:ext cx="9761220" cy="3960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91795">
              <a:lnSpc>
                <a:spcPct val="117500"/>
              </a:lnSpc>
              <a:spcBef>
                <a:spcPts val="90"/>
              </a:spcBef>
            </a:pPr>
            <a:r>
              <a:rPr sz="2200" spc="114" dirty="0">
                <a:latin typeface="Verdana"/>
                <a:cs typeface="Verdana"/>
              </a:rPr>
              <a:t>As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long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as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Nigeria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have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poor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sanitation,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inadequate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access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clean </a:t>
            </a:r>
            <a:r>
              <a:rPr sz="2200" spc="-35" dirty="0">
                <a:latin typeface="Verdana"/>
                <a:cs typeface="Verdana"/>
              </a:rPr>
              <a:t>water,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limited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hygiene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practices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tropical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climate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conducive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to mosquito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breeding,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typhoid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malaria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remains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significant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health </a:t>
            </a:r>
            <a:r>
              <a:rPr sz="2200" dirty="0">
                <a:latin typeface="Verdana"/>
                <a:cs typeface="Verdana"/>
              </a:rPr>
              <a:t>challenge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Nigeria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will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not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stop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contributing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substantial portion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country’s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disease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burden.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</a:pPr>
            <a:r>
              <a:rPr sz="2200" dirty="0">
                <a:latin typeface="Verdana"/>
                <a:cs typeface="Verdana"/>
              </a:rPr>
              <a:t>On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other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hand,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Nigeria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also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faced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with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challenge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maternal </a:t>
            </a:r>
            <a:r>
              <a:rPr sz="2200" spc="-30" dirty="0">
                <a:latin typeface="Verdana"/>
                <a:cs typeface="Verdana"/>
              </a:rPr>
              <a:t>health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as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result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limited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access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quality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healthcare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during pregnancy,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insufficient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skilled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birth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attendants,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socio-</a:t>
            </a:r>
            <a:r>
              <a:rPr sz="2200" spc="-10" dirty="0">
                <a:latin typeface="Verdana"/>
                <a:cs typeface="Verdana"/>
              </a:rPr>
              <a:t>economic </a:t>
            </a:r>
            <a:r>
              <a:rPr sz="2200" dirty="0">
                <a:latin typeface="Verdana"/>
                <a:cs typeface="Verdana"/>
              </a:rPr>
              <a:t>factors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which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prevalent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northern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part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country.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5930871"/>
            <a:ext cx="9919335" cy="350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420" dirty="0">
                <a:latin typeface="Trebuchet MS"/>
                <a:cs typeface="Trebuchet MS"/>
              </a:rPr>
              <a:t>ACCESS</a:t>
            </a:r>
            <a:r>
              <a:rPr sz="2150" b="1" spc="20" dirty="0">
                <a:latin typeface="Trebuchet MS"/>
                <a:cs typeface="Trebuchet MS"/>
              </a:rPr>
              <a:t> </a:t>
            </a:r>
            <a:r>
              <a:rPr sz="2150" b="1" spc="265" dirty="0">
                <a:latin typeface="Trebuchet MS"/>
                <a:cs typeface="Trebuchet MS"/>
              </a:rPr>
              <a:t>TO</a:t>
            </a:r>
            <a:r>
              <a:rPr sz="2150" b="1" spc="25" dirty="0">
                <a:latin typeface="Trebuchet MS"/>
                <a:cs typeface="Trebuchet MS"/>
              </a:rPr>
              <a:t> </a:t>
            </a:r>
            <a:r>
              <a:rPr sz="2150" b="1" spc="375" dirty="0">
                <a:latin typeface="Trebuchet MS"/>
                <a:cs typeface="Trebuchet MS"/>
              </a:rPr>
              <a:t>HEALTHCARE</a:t>
            </a:r>
            <a:r>
              <a:rPr sz="2150" b="1" spc="30" dirty="0">
                <a:latin typeface="Trebuchet MS"/>
                <a:cs typeface="Trebuchet MS"/>
              </a:rPr>
              <a:t> </a:t>
            </a:r>
            <a:r>
              <a:rPr sz="2150" b="1" spc="365" dirty="0">
                <a:latin typeface="Trebuchet MS"/>
                <a:cs typeface="Trebuchet MS"/>
              </a:rPr>
              <a:t>SERVICES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17400"/>
              </a:lnSpc>
            </a:pPr>
            <a:r>
              <a:rPr sz="2200" dirty="0">
                <a:latin typeface="Verdana"/>
                <a:cs typeface="Verdana"/>
              </a:rPr>
              <a:t>Significant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portion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Nigerians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still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lack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access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vital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healthcare </a:t>
            </a:r>
            <a:r>
              <a:rPr sz="2200" dirty="0">
                <a:latin typeface="Verdana"/>
                <a:cs typeface="Verdana"/>
              </a:rPr>
              <a:t>services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result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disparities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society.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other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hand,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the </a:t>
            </a:r>
            <a:r>
              <a:rPr sz="2200" spc="-20" dirty="0">
                <a:latin typeface="Verdana"/>
                <a:cs typeface="Verdana"/>
              </a:rPr>
              <a:t>healthcare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sector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not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meeting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demand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implementing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effective </a:t>
            </a:r>
            <a:r>
              <a:rPr sz="2200" spc="-25" dirty="0">
                <a:latin typeface="Verdana"/>
                <a:cs typeface="Verdana"/>
              </a:rPr>
              <a:t>preventive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measures.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To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fill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this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gap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achieve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our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common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objective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health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for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all,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addressing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disparities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critical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ensure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equitable </a:t>
            </a:r>
            <a:r>
              <a:rPr sz="2200" spc="-20" dirty="0">
                <a:latin typeface="Verdana"/>
                <a:cs typeface="Verdana"/>
              </a:rPr>
              <a:t>healthcare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provision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for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all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irrespective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gender,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background,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race, </a:t>
            </a:r>
            <a:r>
              <a:rPr sz="2200" spc="-35" dirty="0">
                <a:latin typeface="Verdana"/>
                <a:cs typeface="Verdana"/>
              </a:rPr>
              <a:t>status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or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whatever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it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may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be.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00" y="1374647"/>
            <a:ext cx="5114391" cy="3169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00" y="4914900"/>
            <a:ext cx="5132959" cy="3421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65313" y="0"/>
            <a:ext cx="10622915" cy="10287000"/>
            <a:chOff x="7665313" y="0"/>
            <a:chExt cx="10622915" cy="10287000"/>
          </a:xfrm>
        </p:grpSpPr>
        <p:sp>
          <p:nvSpPr>
            <p:cNvPr id="3" name="object 3"/>
            <p:cNvSpPr/>
            <p:nvPr/>
          </p:nvSpPr>
          <p:spPr>
            <a:xfrm>
              <a:off x="7665313" y="0"/>
              <a:ext cx="10622915" cy="10287000"/>
            </a:xfrm>
            <a:custGeom>
              <a:avLst/>
              <a:gdLst/>
              <a:ahLst/>
              <a:cxnLst/>
              <a:rect l="l" t="t" r="r" b="b"/>
              <a:pathLst>
                <a:path w="10622915" h="10287000">
                  <a:moveTo>
                    <a:pt x="10622686" y="0"/>
                  </a:moveTo>
                  <a:lnTo>
                    <a:pt x="9144000" y="0"/>
                  </a:lnTo>
                  <a:lnTo>
                    <a:pt x="6503568" y="0"/>
                  </a:lnTo>
                  <a:lnTo>
                    <a:pt x="0" y="0"/>
                  </a:lnTo>
                  <a:lnTo>
                    <a:pt x="0" y="3640137"/>
                  </a:lnTo>
                  <a:lnTo>
                    <a:pt x="6503568" y="3640137"/>
                  </a:lnTo>
                  <a:lnTo>
                    <a:pt x="6503568" y="10287000"/>
                  </a:lnTo>
                  <a:lnTo>
                    <a:pt x="10622686" y="10287000"/>
                  </a:lnTo>
                  <a:lnTo>
                    <a:pt x="1062268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3669" y="0"/>
              <a:ext cx="8904655" cy="4206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371957" y="4572925"/>
              <a:ext cx="3706495" cy="4785360"/>
            </a:xfrm>
            <a:custGeom>
              <a:avLst/>
              <a:gdLst/>
              <a:ahLst/>
              <a:cxnLst/>
              <a:rect l="l" t="t" r="r" b="b"/>
              <a:pathLst>
                <a:path w="3706494" h="4785359">
                  <a:moveTo>
                    <a:pt x="3706355" y="0"/>
                  </a:moveTo>
                  <a:lnTo>
                    <a:pt x="0" y="0"/>
                  </a:lnTo>
                  <a:lnTo>
                    <a:pt x="0" y="4785347"/>
                  </a:lnTo>
                  <a:lnTo>
                    <a:pt x="3706355" y="4785347"/>
                  </a:lnTo>
                  <a:lnTo>
                    <a:pt x="3706355" y="0"/>
                  </a:lnTo>
                  <a:close/>
                </a:path>
              </a:pathLst>
            </a:custGeom>
            <a:solidFill>
              <a:srgbClr val="2B8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10776" y="2235517"/>
              <a:ext cx="3685540" cy="7696200"/>
            </a:xfrm>
            <a:custGeom>
              <a:avLst/>
              <a:gdLst/>
              <a:ahLst/>
              <a:cxnLst/>
              <a:rect l="l" t="t" r="r" b="b"/>
              <a:pathLst>
                <a:path w="3685540" h="7696200">
                  <a:moveTo>
                    <a:pt x="3685082" y="0"/>
                  </a:moveTo>
                  <a:lnTo>
                    <a:pt x="0" y="0"/>
                  </a:lnTo>
                  <a:lnTo>
                    <a:pt x="0" y="7696197"/>
                  </a:lnTo>
                  <a:lnTo>
                    <a:pt x="3685082" y="7696197"/>
                  </a:lnTo>
                  <a:lnTo>
                    <a:pt x="3685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20888" y="1196846"/>
            <a:ext cx="5076190" cy="291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spc="-20" dirty="0"/>
              <a:t>How</a:t>
            </a:r>
            <a:r>
              <a:rPr sz="5500" spc="-425" dirty="0"/>
              <a:t> </a:t>
            </a:r>
            <a:r>
              <a:rPr sz="5500" spc="-254" dirty="0"/>
              <a:t>can</a:t>
            </a:r>
            <a:r>
              <a:rPr sz="5500" spc="-345" dirty="0"/>
              <a:t> </a:t>
            </a:r>
            <a:r>
              <a:rPr sz="5500" spc="-50" dirty="0"/>
              <a:t>I </a:t>
            </a:r>
            <a:r>
              <a:rPr sz="5500" spc="-235" dirty="0"/>
              <a:t>actually</a:t>
            </a:r>
            <a:r>
              <a:rPr sz="5500" spc="-310" dirty="0"/>
              <a:t> </a:t>
            </a:r>
            <a:r>
              <a:rPr sz="5500" spc="-55" dirty="0"/>
              <a:t>help?</a:t>
            </a:r>
            <a:endParaRPr sz="5500"/>
          </a:p>
          <a:p>
            <a:pPr marL="62230" marR="9525">
              <a:lnSpc>
                <a:spcPct val="117900"/>
              </a:lnSpc>
              <a:spcBef>
                <a:spcPts val="1305"/>
              </a:spcBef>
            </a:pPr>
            <a:r>
              <a:rPr sz="2900" dirty="0">
                <a:latin typeface="Verdana"/>
                <a:cs typeface="Verdana"/>
              </a:rPr>
              <a:t>The</a:t>
            </a:r>
            <a:r>
              <a:rPr sz="2900" spc="-155" dirty="0">
                <a:latin typeface="Verdana"/>
                <a:cs typeface="Verdana"/>
              </a:rPr>
              <a:t> </a:t>
            </a:r>
            <a:r>
              <a:rPr sz="2900" spc="-100" dirty="0">
                <a:latin typeface="Verdana"/>
                <a:cs typeface="Verdana"/>
              </a:rPr>
              <a:t>primary</a:t>
            </a:r>
            <a:r>
              <a:rPr sz="2900" spc="-15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purpose</a:t>
            </a:r>
            <a:r>
              <a:rPr sz="2900" spc="-15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of</a:t>
            </a:r>
            <a:r>
              <a:rPr sz="2900" spc="-155" dirty="0">
                <a:latin typeface="Verdana"/>
                <a:cs typeface="Verdana"/>
              </a:rPr>
              <a:t> </a:t>
            </a:r>
            <a:r>
              <a:rPr sz="2900" spc="-20" dirty="0">
                <a:latin typeface="Verdana"/>
                <a:cs typeface="Verdana"/>
              </a:rPr>
              <a:t>this </a:t>
            </a:r>
            <a:r>
              <a:rPr sz="2900" spc="-50" dirty="0">
                <a:latin typeface="Verdana"/>
                <a:cs typeface="Verdana"/>
              </a:rPr>
              <a:t>initiative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is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to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5549" y="4572914"/>
            <a:ext cx="3685540" cy="4785360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313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65"/>
              </a:spcBef>
            </a:pPr>
            <a:endParaRPr sz="2400">
              <a:latin typeface="Times New Roman"/>
              <a:cs typeface="Times New Roman"/>
            </a:endParaRPr>
          </a:p>
          <a:p>
            <a:pPr marL="409575" marR="546735">
              <a:lnSpc>
                <a:spcPct val="100800"/>
              </a:lnSpc>
            </a:pPr>
            <a:r>
              <a:rPr sz="2400" spc="-75" dirty="0">
                <a:solidFill>
                  <a:srgbClr val="2B8FEB"/>
                </a:solidFill>
                <a:latin typeface="Arial Black"/>
                <a:cs typeface="Arial Black"/>
              </a:rPr>
              <a:t>Setting</a:t>
            </a:r>
            <a:r>
              <a:rPr sz="2400" spc="-135" dirty="0">
                <a:solidFill>
                  <a:srgbClr val="2B8FEB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2B8FEB"/>
                </a:solidFill>
                <a:latin typeface="Arial Black"/>
                <a:cs typeface="Arial Black"/>
              </a:rPr>
              <a:t>the </a:t>
            </a:r>
            <a:r>
              <a:rPr sz="2400" spc="-75" dirty="0">
                <a:solidFill>
                  <a:srgbClr val="2B8FEB"/>
                </a:solidFill>
                <a:latin typeface="Arial Black"/>
                <a:cs typeface="Arial Black"/>
              </a:rPr>
              <a:t>standard</a:t>
            </a:r>
            <a:r>
              <a:rPr sz="2400" spc="-150" dirty="0">
                <a:solidFill>
                  <a:srgbClr val="2B8FEB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2B8FEB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2B8FEB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2B8FEB"/>
                </a:solidFill>
                <a:latin typeface="Arial Black"/>
                <a:cs typeface="Arial Black"/>
              </a:rPr>
              <a:t>self </a:t>
            </a:r>
            <a:r>
              <a:rPr sz="2400" spc="-85" dirty="0">
                <a:solidFill>
                  <a:srgbClr val="2B8FEB"/>
                </a:solidFill>
                <a:latin typeface="Arial Black"/>
                <a:cs typeface="Arial Black"/>
              </a:rPr>
              <a:t>health</a:t>
            </a:r>
            <a:r>
              <a:rPr sz="2400" spc="-105" dirty="0">
                <a:solidFill>
                  <a:srgbClr val="2B8FEB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2B8FEB"/>
                </a:solidFill>
                <a:latin typeface="Arial Black"/>
                <a:cs typeface="Arial Black"/>
              </a:rPr>
              <a:t>protection</a:t>
            </a:r>
            <a:endParaRPr sz="2400">
              <a:latin typeface="Arial Black"/>
              <a:cs typeface="Arial Black"/>
            </a:endParaRPr>
          </a:p>
          <a:p>
            <a:pPr marL="409575" marR="307340">
              <a:lnSpc>
                <a:spcPct val="111100"/>
              </a:lnSpc>
              <a:spcBef>
                <a:spcPts val="2450"/>
              </a:spcBef>
            </a:pPr>
            <a:r>
              <a:rPr sz="1800" dirty="0">
                <a:latin typeface="Arial"/>
                <a:cs typeface="Arial"/>
              </a:rPr>
              <a:t>First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foremost,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help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protecting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promoting </a:t>
            </a:r>
            <a:r>
              <a:rPr sz="1800" dirty="0">
                <a:latin typeface="Arial"/>
                <a:cs typeface="Arial"/>
              </a:rPr>
              <a:t>my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health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necessary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typhoid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malaria </a:t>
            </a:r>
            <a:r>
              <a:rPr sz="1800" dirty="0">
                <a:latin typeface="Arial"/>
                <a:cs typeface="Arial"/>
              </a:rPr>
              <a:t>prevention.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doing,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 will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</a:t>
            </a:r>
            <a:r>
              <a:rPr sz="1800" spc="-25" dirty="0">
                <a:latin typeface="Arial"/>
                <a:cs typeface="Arial"/>
              </a:rPr>
              <a:t> for </a:t>
            </a:r>
            <a:r>
              <a:rPr sz="1800" dirty="0">
                <a:latin typeface="Arial"/>
                <a:cs typeface="Arial"/>
              </a:rPr>
              <a:t>those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around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1957" y="4572925"/>
            <a:ext cx="3706495" cy="478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Times New Roman"/>
              <a:cs typeface="Times New Roman"/>
            </a:endParaRPr>
          </a:p>
          <a:p>
            <a:pPr marL="504825" marR="600075">
              <a:lnSpc>
                <a:spcPct val="1159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sustainable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coastal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balances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ecological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integrity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being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economic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viability.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7980" y="4572914"/>
            <a:ext cx="3685540" cy="4785360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313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65"/>
              </a:spcBef>
            </a:pPr>
            <a:endParaRPr sz="2400">
              <a:latin typeface="Times New Roman"/>
              <a:cs typeface="Times New Roman"/>
            </a:endParaRPr>
          </a:p>
          <a:p>
            <a:pPr marL="448309" marR="1392555">
              <a:lnSpc>
                <a:spcPct val="100800"/>
              </a:lnSpc>
            </a:pPr>
            <a:r>
              <a:rPr sz="2400" spc="-10" dirty="0">
                <a:solidFill>
                  <a:srgbClr val="2B8FEB"/>
                </a:solidFill>
                <a:latin typeface="Arial Black"/>
                <a:cs typeface="Arial Black"/>
              </a:rPr>
              <a:t>Promote </a:t>
            </a:r>
            <a:r>
              <a:rPr sz="2400" spc="-50" dirty="0">
                <a:solidFill>
                  <a:srgbClr val="2B8FEB"/>
                </a:solidFill>
                <a:latin typeface="Arial Black"/>
                <a:cs typeface="Arial Black"/>
              </a:rPr>
              <a:t>Community </a:t>
            </a:r>
            <a:r>
              <a:rPr sz="2400" spc="-10" dirty="0">
                <a:solidFill>
                  <a:srgbClr val="2B8FEB"/>
                </a:solidFill>
                <a:latin typeface="Arial Black"/>
                <a:cs typeface="Arial Black"/>
              </a:rPr>
              <a:t>Awareness</a:t>
            </a:r>
            <a:endParaRPr sz="2400">
              <a:latin typeface="Arial Black"/>
              <a:cs typeface="Arial Black"/>
            </a:endParaRPr>
          </a:p>
          <a:p>
            <a:pPr marL="448309" marR="347980">
              <a:lnSpc>
                <a:spcPct val="117600"/>
              </a:lnSpc>
              <a:spcBef>
                <a:spcPts val="2430"/>
              </a:spcBef>
            </a:pPr>
            <a:r>
              <a:rPr sz="1700" spc="-17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remind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the </a:t>
            </a:r>
            <a:r>
              <a:rPr sz="1700" spc="-30" dirty="0">
                <a:latin typeface="Verdana"/>
                <a:cs typeface="Verdana"/>
              </a:rPr>
              <a:t>government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other </a:t>
            </a:r>
            <a:r>
              <a:rPr sz="1700" spc="-10" dirty="0">
                <a:latin typeface="Verdana"/>
                <a:cs typeface="Verdana"/>
              </a:rPr>
              <a:t>leaders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their </a:t>
            </a:r>
            <a:r>
              <a:rPr sz="1700" spc="-40" dirty="0">
                <a:latin typeface="Verdana"/>
                <a:cs typeface="Verdana"/>
              </a:rPr>
              <a:t>commitment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promise </a:t>
            </a:r>
            <a:r>
              <a:rPr sz="1700" spc="-20" dirty="0">
                <a:latin typeface="Verdana"/>
                <a:cs typeface="Verdana"/>
              </a:rPr>
              <a:t>to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improve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health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care,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the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people’s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access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to </a:t>
            </a:r>
            <a:r>
              <a:rPr sz="1700" spc="-10" dirty="0">
                <a:latin typeface="Verdana"/>
                <a:cs typeface="Verdana"/>
              </a:rPr>
              <a:t>health.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4865" y="3032252"/>
            <a:ext cx="186118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2B8FEB"/>
                </a:solidFill>
                <a:latin typeface="Arial Black"/>
                <a:cs typeface="Arial Black"/>
              </a:rPr>
              <a:t>Enhance </a:t>
            </a:r>
            <a:r>
              <a:rPr sz="2400" spc="-50" dirty="0">
                <a:solidFill>
                  <a:srgbClr val="2B8FEB"/>
                </a:solidFill>
                <a:latin typeface="Arial Black"/>
                <a:cs typeface="Arial Black"/>
              </a:rPr>
              <a:t>Community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4865" y="3769867"/>
            <a:ext cx="2919730" cy="588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B8FEB"/>
                </a:solidFill>
                <a:latin typeface="Arial Black"/>
                <a:cs typeface="Arial Black"/>
              </a:rPr>
              <a:t>Livelihoods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2450"/>
              </a:spcBef>
            </a:pPr>
            <a:r>
              <a:rPr sz="1700" spc="-20" dirty="0">
                <a:latin typeface="Verdana"/>
                <a:cs typeface="Verdana"/>
              </a:rPr>
              <a:t>Thirdly,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170" dirty="0">
                <a:latin typeface="Verdana"/>
                <a:cs typeface="Verdana"/>
              </a:rPr>
              <a:t>I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also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raise </a:t>
            </a:r>
            <a:r>
              <a:rPr sz="1700" spc="-25" dirty="0">
                <a:latin typeface="Verdana"/>
                <a:cs typeface="Verdana"/>
              </a:rPr>
              <a:t>awareness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40" dirty="0">
                <a:latin typeface="Verdana"/>
                <a:cs typeface="Verdana"/>
              </a:rPr>
              <a:t>my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small </a:t>
            </a:r>
            <a:r>
              <a:rPr sz="1700" spc="-45" dirty="0">
                <a:latin typeface="Verdana"/>
                <a:cs typeface="Verdana"/>
              </a:rPr>
              <a:t>community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across </a:t>
            </a:r>
            <a:r>
              <a:rPr sz="1700" spc="-20" dirty="0">
                <a:latin typeface="Verdana"/>
                <a:cs typeface="Verdana"/>
              </a:rPr>
              <a:t>through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series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of sensitization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programs </a:t>
            </a:r>
            <a:r>
              <a:rPr sz="1700" spc="-40" dirty="0">
                <a:latin typeface="Verdana"/>
                <a:cs typeface="Verdana"/>
              </a:rPr>
              <a:t>(physical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online)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about the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importance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having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a </a:t>
            </a:r>
            <a:r>
              <a:rPr sz="1700" dirty="0">
                <a:latin typeface="Verdana"/>
                <a:cs typeface="Verdana"/>
              </a:rPr>
              <a:t>good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health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through </a:t>
            </a:r>
            <a:r>
              <a:rPr sz="1700" dirty="0">
                <a:latin typeface="Verdana"/>
                <a:cs typeface="Verdana"/>
              </a:rPr>
              <a:t>proper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self-</a:t>
            </a:r>
            <a:r>
              <a:rPr sz="1700" spc="-20" dirty="0">
                <a:latin typeface="Verdana"/>
                <a:cs typeface="Verdana"/>
              </a:rPr>
              <a:t>care, </a:t>
            </a:r>
            <a:r>
              <a:rPr sz="1700" spc="-35" dirty="0">
                <a:latin typeface="Verdana"/>
                <a:cs typeface="Verdana"/>
              </a:rPr>
              <a:t>environmental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sanitation,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need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going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for </a:t>
            </a:r>
            <a:r>
              <a:rPr sz="1700" spc="-40" dirty="0">
                <a:latin typeface="Verdana"/>
                <a:cs typeface="Verdana"/>
              </a:rPr>
              <a:t>antenatal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adhering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to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instructions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during </a:t>
            </a:r>
            <a:r>
              <a:rPr sz="1700" spc="-30" dirty="0">
                <a:latin typeface="Verdana"/>
                <a:cs typeface="Verdana"/>
              </a:rPr>
              <a:t>pregnancy;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the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danger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marrying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out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premature girls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as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it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is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common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the northern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part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Nigeria.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92271" y="4901184"/>
            <a:ext cx="810767" cy="81381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0" y="1696910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1427" y="4531118"/>
            <a:ext cx="14461490" cy="2497455"/>
            <a:chOff x="1511427" y="4531118"/>
            <a:chExt cx="14461490" cy="2497455"/>
          </a:xfrm>
        </p:grpSpPr>
        <p:sp>
          <p:nvSpPr>
            <p:cNvPr id="3" name="object 3"/>
            <p:cNvSpPr/>
            <p:nvPr/>
          </p:nvSpPr>
          <p:spPr>
            <a:xfrm>
              <a:off x="1511427" y="6592079"/>
              <a:ext cx="1971675" cy="436245"/>
            </a:xfrm>
            <a:custGeom>
              <a:avLst/>
              <a:gdLst/>
              <a:ahLst/>
              <a:cxnLst/>
              <a:rect l="l" t="t" r="r" b="b"/>
              <a:pathLst>
                <a:path w="1971675" h="436245">
                  <a:moveTo>
                    <a:pt x="0" y="436049"/>
                  </a:moveTo>
                  <a:lnTo>
                    <a:pt x="1971649" y="436049"/>
                  </a:lnTo>
                  <a:lnTo>
                    <a:pt x="1971649" y="0"/>
                  </a:lnTo>
                  <a:lnTo>
                    <a:pt x="0" y="0"/>
                  </a:lnTo>
                  <a:lnTo>
                    <a:pt x="0" y="436049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83076" y="6592079"/>
              <a:ext cx="2092325" cy="436245"/>
            </a:xfrm>
            <a:custGeom>
              <a:avLst/>
              <a:gdLst/>
              <a:ahLst/>
              <a:cxnLst/>
              <a:rect l="l" t="t" r="r" b="b"/>
              <a:pathLst>
                <a:path w="2092325" h="436245">
                  <a:moveTo>
                    <a:pt x="2091855" y="0"/>
                  </a:moveTo>
                  <a:lnTo>
                    <a:pt x="0" y="0"/>
                  </a:lnTo>
                  <a:lnTo>
                    <a:pt x="0" y="436049"/>
                  </a:lnTo>
                  <a:lnTo>
                    <a:pt x="2091855" y="436049"/>
                  </a:lnTo>
                  <a:lnTo>
                    <a:pt x="209185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4918" y="6592079"/>
              <a:ext cx="2092325" cy="436245"/>
            </a:xfrm>
            <a:custGeom>
              <a:avLst/>
              <a:gdLst/>
              <a:ahLst/>
              <a:cxnLst/>
              <a:rect l="l" t="t" r="r" b="b"/>
              <a:pathLst>
                <a:path w="2092325" h="436245">
                  <a:moveTo>
                    <a:pt x="2091855" y="0"/>
                  </a:moveTo>
                  <a:lnTo>
                    <a:pt x="0" y="0"/>
                  </a:lnTo>
                  <a:lnTo>
                    <a:pt x="0" y="436049"/>
                  </a:lnTo>
                  <a:lnTo>
                    <a:pt x="2091855" y="436049"/>
                  </a:lnTo>
                  <a:lnTo>
                    <a:pt x="2091855" y="0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8544" y="6592079"/>
              <a:ext cx="2092325" cy="436245"/>
            </a:xfrm>
            <a:custGeom>
              <a:avLst/>
              <a:gdLst/>
              <a:ahLst/>
              <a:cxnLst/>
              <a:rect l="l" t="t" r="r" b="b"/>
              <a:pathLst>
                <a:path w="2092325" h="436245">
                  <a:moveTo>
                    <a:pt x="2091855" y="0"/>
                  </a:moveTo>
                  <a:lnTo>
                    <a:pt x="0" y="0"/>
                  </a:lnTo>
                  <a:lnTo>
                    <a:pt x="0" y="436049"/>
                  </a:lnTo>
                  <a:lnTo>
                    <a:pt x="2091855" y="436049"/>
                  </a:lnTo>
                  <a:lnTo>
                    <a:pt x="209185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40874" y="6592949"/>
              <a:ext cx="2052320" cy="435609"/>
            </a:xfrm>
            <a:custGeom>
              <a:avLst/>
              <a:gdLst/>
              <a:ahLst/>
              <a:cxnLst/>
              <a:rect l="l" t="t" r="r" b="b"/>
              <a:pathLst>
                <a:path w="2052320" h="435609">
                  <a:moveTo>
                    <a:pt x="0" y="435179"/>
                  </a:moveTo>
                  <a:lnTo>
                    <a:pt x="2051862" y="435179"/>
                  </a:lnTo>
                  <a:lnTo>
                    <a:pt x="2051862" y="0"/>
                  </a:lnTo>
                  <a:lnTo>
                    <a:pt x="0" y="0"/>
                  </a:lnTo>
                  <a:lnTo>
                    <a:pt x="0" y="435179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66426" y="4531118"/>
              <a:ext cx="127000" cy="2497455"/>
            </a:xfrm>
            <a:custGeom>
              <a:avLst/>
              <a:gdLst/>
              <a:ahLst/>
              <a:cxnLst/>
              <a:rect l="l" t="t" r="r" b="b"/>
              <a:pathLst>
                <a:path w="127000" h="2497454">
                  <a:moveTo>
                    <a:pt x="73267" y="117427"/>
                  </a:moveTo>
                  <a:lnTo>
                    <a:pt x="63779" y="127000"/>
                  </a:lnTo>
                  <a:lnTo>
                    <a:pt x="54260" y="127000"/>
                  </a:lnTo>
                  <a:lnTo>
                    <a:pt x="64922" y="2497061"/>
                  </a:lnTo>
                  <a:lnTo>
                    <a:pt x="83972" y="2496972"/>
                  </a:lnTo>
                  <a:lnTo>
                    <a:pt x="73310" y="127000"/>
                  </a:lnTo>
                  <a:lnTo>
                    <a:pt x="63779" y="127000"/>
                  </a:lnTo>
                  <a:lnTo>
                    <a:pt x="54217" y="117524"/>
                  </a:lnTo>
                  <a:lnTo>
                    <a:pt x="73268" y="117524"/>
                  </a:lnTo>
                  <a:close/>
                </a:path>
                <a:path w="127000" h="2497454">
                  <a:moveTo>
                    <a:pt x="73025" y="63461"/>
                  </a:moveTo>
                  <a:lnTo>
                    <a:pt x="53975" y="63550"/>
                  </a:lnTo>
                  <a:lnTo>
                    <a:pt x="54217" y="117524"/>
                  </a:lnTo>
                  <a:lnTo>
                    <a:pt x="63779" y="127000"/>
                  </a:lnTo>
                  <a:lnTo>
                    <a:pt x="73267" y="117427"/>
                  </a:lnTo>
                  <a:lnTo>
                    <a:pt x="73025" y="63461"/>
                  </a:lnTo>
                  <a:close/>
                </a:path>
                <a:path w="127000" h="2497454">
                  <a:moveTo>
                    <a:pt x="63207" y="0"/>
                  </a:moveTo>
                  <a:lnTo>
                    <a:pt x="0" y="63792"/>
                  </a:lnTo>
                  <a:lnTo>
                    <a:pt x="54217" y="117524"/>
                  </a:lnTo>
                  <a:lnTo>
                    <a:pt x="53975" y="63550"/>
                  </a:lnTo>
                  <a:lnTo>
                    <a:pt x="126760" y="63461"/>
                  </a:lnTo>
                  <a:lnTo>
                    <a:pt x="127000" y="63220"/>
                  </a:lnTo>
                  <a:lnTo>
                    <a:pt x="63207" y="0"/>
                  </a:lnTo>
                  <a:close/>
                </a:path>
                <a:path w="127000" h="2497454">
                  <a:moveTo>
                    <a:pt x="126760" y="63461"/>
                  </a:moveTo>
                  <a:lnTo>
                    <a:pt x="73025" y="63461"/>
                  </a:lnTo>
                  <a:lnTo>
                    <a:pt x="73267" y="117427"/>
                  </a:lnTo>
                  <a:lnTo>
                    <a:pt x="126760" y="63461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92737" y="6592949"/>
              <a:ext cx="2092325" cy="435609"/>
            </a:xfrm>
            <a:custGeom>
              <a:avLst/>
              <a:gdLst/>
              <a:ahLst/>
              <a:cxnLst/>
              <a:rect l="l" t="t" r="r" b="b"/>
              <a:pathLst>
                <a:path w="2092325" h="435609">
                  <a:moveTo>
                    <a:pt x="2091855" y="0"/>
                  </a:moveTo>
                  <a:lnTo>
                    <a:pt x="0" y="0"/>
                  </a:lnTo>
                  <a:lnTo>
                    <a:pt x="0" y="435179"/>
                  </a:lnTo>
                  <a:lnTo>
                    <a:pt x="2091855" y="435179"/>
                  </a:lnTo>
                  <a:lnTo>
                    <a:pt x="209185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80592" y="6592079"/>
              <a:ext cx="2092325" cy="436245"/>
            </a:xfrm>
            <a:custGeom>
              <a:avLst/>
              <a:gdLst/>
              <a:ahLst/>
              <a:cxnLst/>
              <a:rect l="l" t="t" r="r" b="b"/>
              <a:pathLst>
                <a:path w="2092325" h="436245">
                  <a:moveTo>
                    <a:pt x="2091855" y="0"/>
                  </a:moveTo>
                  <a:lnTo>
                    <a:pt x="0" y="0"/>
                  </a:lnTo>
                  <a:lnTo>
                    <a:pt x="0" y="436049"/>
                  </a:lnTo>
                  <a:lnTo>
                    <a:pt x="2091855" y="436049"/>
                  </a:lnTo>
                  <a:lnTo>
                    <a:pt x="2091855" y="0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8288000" cy="4201795"/>
            <a:chOff x="0" y="0"/>
            <a:chExt cx="18288000" cy="4201795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18288000" cy="4201795"/>
            </a:xfrm>
            <a:custGeom>
              <a:avLst/>
              <a:gdLst/>
              <a:ahLst/>
              <a:cxnLst/>
              <a:rect l="l" t="t" r="r" b="b"/>
              <a:pathLst>
                <a:path w="18288000" h="4201795">
                  <a:moveTo>
                    <a:pt x="0" y="4201172"/>
                  </a:moveTo>
                  <a:lnTo>
                    <a:pt x="18288000" y="4201172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4201172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8750" y="1123607"/>
              <a:ext cx="1390650" cy="1391920"/>
            </a:xfrm>
            <a:custGeom>
              <a:avLst/>
              <a:gdLst/>
              <a:ahLst/>
              <a:cxnLst/>
              <a:rect l="l" t="t" r="r" b="b"/>
              <a:pathLst>
                <a:path w="1390650" h="1391920">
                  <a:moveTo>
                    <a:pt x="1390345" y="0"/>
                  </a:moveTo>
                  <a:lnTo>
                    <a:pt x="0" y="0"/>
                  </a:lnTo>
                  <a:lnTo>
                    <a:pt x="0" y="1391869"/>
                  </a:lnTo>
                  <a:lnTo>
                    <a:pt x="1390345" y="1391869"/>
                  </a:lnTo>
                  <a:lnTo>
                    <a:pt x="1390345" y="0"/>
                  </a:lnTo>
                  <a:close/>
                </a:path>
              </a:pathLst>
            </a:custGeom>
            <a:solidFill>
              <a:srgbClr val="137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98727" y="1047494"/>
            <a:ext cx="609917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spc="-90" dirty="0"/>
              <a:t>Implementation </a:t>
            </a:r>
            <a:r>
              <a:rPr sz="5500" spc="-114" dirty="0"/>
              <a:t>and</a:t>
            </a:r>
            <a:r>
              <a:rPr sz="5500" spc="-350" dirty="0"/>
              <a:t> </a:t>
            </a:r>
            <a:r>
              <a:rPr sz="5500" spc="-200" dirty="0"/>
              <a:t>way</a:t>
            </a:r>
            <a:r>
              <a:rPr sz="5500" spc="-335" dirty="0"/>
              <a:t> </a:t>
            </a:r>
            <a:r>
              <a:rPr sz="5500" spc="-100" dirty="0"/>
              <a:t>forward</a:t>
            </a:r>
            <a:endParaRPr sz="5500"/>
          </a:p>
        </p:txBody>
      </p:sp>
      <p:sp>
        <p:nvSpPr>
          <p:cNvPr id="15" name="object 15"/>
          <p:cNvSpPr txBox="1"/>
          <p:nvPr/>
        </p:nvSpPr>
        <p:spPr>
          <a:xfrm>
            <a:off x="1912340" y="4204208"/>
            <a:ext cx="2757805" cy="2048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9685">
              <a:lnSpc>
                <a:spcPts val="2500"/>
              </a:lnSpc>
              <a:spcBef>
                <a:spcPts val="200"/>
              </a:spcBef>
            </a:pPr>
            <a:r>
              <a:rPr sz="2100" spc="-60" dirty="0">
                <a:solidFill>
                  <a:srgbClr val="137ADA"/>
                </a:solidFill>
                <a:latin typeface="Arial Black"/>
                <a:cs typeface="Arial Black"/>
              </a:rPr>
              <a:t>Sufficient</a:t>
            </a:r>
            <a:r>
              <a:rPr sz="2100" spc="-110" dirty="0">
                <a:solidFill>
                  <a:srgbClr val="137ADA"/>
                </a:solidFill>
                <a:latin typeface="Arial Black"/>
                <a:cs typeface="Arial Black"/>
              </a:rPr>
              <a:t> </a:t>
            </a:r>
            <a:r>
              <a:rPr sz="2100" spc="-30" dirty="0">
                <a:solidFill>
                  <a:srgbClr val="137ADA"/>
                </a:solidFill>
                <a:latin typeface="Arial Black"/>
                <a:cs typeface="Arial Black"/>
              </a:rPr>
              <a:t>Supply</a:t>
            </a:r>
            <a:r>
              <a:rPr sz="2100" spc="-95" dirty="0">
                <a:solidFill>
                  <a:srgbClr val="137ADA"/>
                </a:solidFill>
                <a:latin typeface="Arial Black"/>
                <a:cs typeface="Arial Black"/>
              </a:rPr>
              <a:t> </a:t>
            </a:r>
            <a:r>
              <a:rPr sz="2100" spc="-25" dirty="0">
                <a:solidFill>
                  <a:srgbClr val="137ADA"/>
                </a:solidFill>
                <a:latin typeface="Arial Black"/>
                <a:cs typeface="Arial Black"/>
              </a:rPr>
              <a:t>of Mosquito</a:t>
            </a:r>
            <a:r>
              <a:rPr sz="2100" spc="-105" dirty="0">
                <a:solidFill>
                  <a:srgbClr val="137ADA"/>
                </a:solidFill>
                <a:latin typeface="Arial Black"/>
                <a:cs typeface="Arial Black"/>
              </a:rPr>
              <a:t> </a:t>
            </a:r>
            <a:r>
              <a:rPr sz="2100" spc="-20" dirty="0">
                <a:solidFill>
                  <a:srgbClr val="137ADA"/>
                </a:solidFill>
                <a:latin typeface="Arial Black"/>
                <a:cs typeface="Arial Black"/>
              </a:rPr>
              <a:t>Nets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dirty="0">
                <a:latin typeface="Verdana"/>
                <a:cs typeface="Verdana"/>
              </a:rPr>
              <a:t>Conduct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sufficient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supply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mosquito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nets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across </a:t>
            </a:r>
            <a:r>
              <a:rPr sz="1700" spc="-20" dirty="0">
                <a:latin typeface="Verdana"/>
                <a:cs typeface="Verdana"/>
              </a:rPr>
              <a:t>all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healthcare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facilities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in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country.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5529" y="7441183"/>
            <a:ext cx="2496185" cy="2048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215390">
              <a:lnSpc>
                <a:spcPts val="2500"/>
              </a:lnSpc>
              <a:spcBef>
                <a:spcPts val="200"/>
              </a:spcBef>
            </a:pPr>
            <a:r>
              <a:rPr sz="2100" spc="-35" dirty="0">
                <a:solidFill>
                  <a:srgbClr val="137ADA"/>
                </a:solidFill>
                <a:latin typeface="Arial Black"/>
                <a:cs typeface="Arial Black"/>
              </a:rPr>
              <a:t>Pollution </a:t>
            </a:r>
            <a:r>
              <a:rPr sz="2100" spc="-10" dirty="0">
                <a:solidFill>
                  <a:srgbClr val="137ADA"/>
                </a:solidFill>
                <a:latin typeface="Arial Black"/>
                <a:cs typeface="Arial Black"/>
              </a:rPr>
              <a:t>Control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dirty="0">
                <a:latin typeface="Verdana"/>
                <a:cs typeface="Verdana"/>
              </a:rPr>
              <a:t>Execute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erosion </a:t>
            </a:r>
            <a:r>
              <a:rPr sz="1700" spc="-30" dirty="0">
                <a:latin typeface="Verdana"/>
                <a:cs typeface="Verdana"/>
              </a:rPr>
              <a:t>mitigation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strategies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protect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restore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shoreline.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5832" y="4204208"/>
            <a:ext cx="2940050" cy="23533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509395">
              <a:lnSpc>
                <a:spcPts val="2500"/>
              </a:lnSpc>
              <a:spcBef>
                <a:spcPts val="200"/>
              </a:spcBef>
            </a:pPr>
            <a:r>
              <a:rPr sz="2100" spc="-10" dirty="0">
                <a:solidFill>
                  <a:srgbClr val="137ADA"/>
                </a:solidFill>
                <a:latin typeface="Arial Black"/>
                <a:cs typeface="Arial Black"/>
              </a:rPr>
              <a:t>Improved </a:t>
            </a:r>
            <a:r>
              <a:rPr sz="2100" spc="-80" dirty="0">
                <a:solidFill>
                  <a:srgbClr val="137ADA"/>
                </a:solidFill>
                <a:latin typeface="Arial Black"/>
                <a:cs typeface="Arial Black"/>
              </a:rPr>
              <a:t>Sanitation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Create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Waste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management </a:t>
            </a:r>
            <a:r>
              <a:rPr sz="1700" spc="-45" dirty="0">
                <a:latin typeface="Verdana"/>
                <a:cs typeface="Verdana"/>
              </a:rPr>
              <a:t>systems,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promoting </a:t>
            </a:r>
            <a:r>
              <a:rPr sz="1700" spc="-45" dirty="0">
                <a:latin typeface="Verdana"/>
                <a:cs typeface="Verdana"/>
              </a:rPr>
              <a:t>community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awareness,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ensuring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access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to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clean </a:t>
            </a:r>
            <a:r>
              <a:rPr sz="1700" spc="-35" dirty="0">
                <a:latin typeface="Verdana"/>
                <a:cs typeface="Verdana"/>
              </a:rPr>
              <a:t>water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sources.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9193" y="7441183"/>
            <a:ext cx="2621280" cy="1743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837565">
              <a:lnSpc>
                <a:spcPts val="2500"/>
              </a:lnSpc>
              <a:spcBef>
                <a:spcPts val="200"/>
              </a:spcBef>
            </a:pPr>
            <a:r>
              <a:rPr sz="2100" spc="-10" dirty="0">
                <a:solidFill>
                  <a:srgbClr val="137ADA"/>
                </a:solidFill>
                <a:latin typeface="Arial Black"/>
                <a:cs typeface="Arial Black"/>
              </a:rPr>
              <a:t>Community </a:t>
            </a:r>
            <a:r>
              <a:rPr sz="2100" spc="-60" dirty="0">
                <a:solidFill>
                  <a:srgbClr val="137ADA"/>
                </a:solidFill>
                <a:latin typeface="Arial Black"/>
                <a:cs typeface="Arial Black"/>
              </a:rPr>
              <a:t>Engagement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spc="-45" dirty="0">
                <a:latin typeface="Verdana"/>
                <a:cs typeface="Verdana"/>
              </a:rPr>
              <a:t>Involve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residents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in </a:t>
            </a:r>
            <a:r>
              <a:rPr sz="1700" spc="-20" dirty="0">
                <a:latin typeface="Verdana"/>
                <a:cs typeface="Verdana"/>
              </a:rPr>
              <a:t>conservation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efforts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and </a:t>
            </a:r>
            <a:r>
              <a:rPr sz="1700" spc="-20" dirty="0">
                <a:latin typeface="Verdana"/>
                <a:cs typeface="Verdana"/>
              </a:rPr>
              <a:t>sustainable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practices.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30497" y="4204208"/>
            <a:ext cx="2524760" cy="2048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852169">
              <a:lnSpc>
                <a:spcPts val="2500"/>
              </a:lnSpc>
              <a:spcBef>
                <a:spcPts val="200"/>
              </a:spcBef>
            </a:pPr>
            <a:r>
              <a:rPr sz="2100" spc="-10" dirty="0">
                <a:solidFill>
                  <a:srgbClr val="137ADA"/>
                </a:solidFill>
                <a:latin typeface="Arial Black"/>
                <a:cs typeface="Arial Black"/>
              </a:rPr>
              <a:t>Improved </a:t>
            </a:r>
            <a:r>
              <a:rPr sz="2100" spc="-80" dirty="0">
                <a:solidFill>
                  <a:srgbClr val="137ADA"/>
                </a:solidFill>
                <a:latin typeface="Arial Black"/>
                <a:cs typeface="Arial Black"/>
              </a:rPr>
              <a:t>Vaccination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dirty="0">
                <a:latin typeface="Verdana"/>
                <a:cs typeface="Verdana"/>
              </a:rPr>
              <a:t>Establishing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accessible vaccination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clinics, </a:t>
            </a:r>
            <a:r>
              <a:rPr sz="1700" dirty="0">
                <a:latin typeface="Verdana"/>
                <a:cs typeface="Verdana"/>
              </a:rPr>
              <a:t>conducting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community outreach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programs.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62370" y="7441183"/>
            <a:ext cx="2327275" cy="1743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66370">
              <a:lnSpc>
                <a:spcPts val="2500"/>
              </a:lnSpc>
              <a:spcBef>
                <a:spcPts val="200"/>
              </a:spcBef>
            </a:pPr>
            <a:r>
              <a:rPr sz="2100" spc="-20" dirty="0">
                <a:solidFill>
                  <a:srgbClr val="137ADA"/>
                </a:solidFill>
                <a:latin typeface="Arial Black"/>
                <a:cs typeface="Arial Black"/>
              </a:rPr>
              <a:t>Monitoring</a:t>
            </a:r>
            <a:r>
              <a:rPr sz="2100" spc="-80" dirty="0">
                <a:solidFill>
                  <a:srgbClr val="137ADA"/>
                </a:solidFill>
                <a:latin typeface="Arial Black"/>
                <a:cs typeface="Arial Black"/>
              </a:rPr>
              <a:t> </a:t>
            </a:r>
            <a:r>
              <a:rPr sz="2100" spc="-30" dirty="0">
                <a:solidFill>
                  <a:srgbClr val="137ADA"/>
                </a:solidFill>
                <a:latin typeface="Arial Black"/>
                <a:cs typeface="Arial Black"/>
              </a:rPr>
              <a:t>and </a:t>
            </a:r>
            <a:r>
              <a:rPr sz="2100" spc="-10" dirty="0">
                <a:solidFill>
                  <a:srgbClr val="137ADA"/>
                </a:solidFill>
                <a:latin typeface="Arial Black"/>
                <a:cs typeface="Arial Black"/>
              </a:rPr>
              <a:t>Feedback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Regularly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monitor </a:t>
            </a:r>
            <a:r>
              <a:rPr sz="1700" dirty="0">
                <a:latin typeface="Verdana"/>
                <a:cs typeface="Verdana"/>
              </a:rPr>
              <a:t>progress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adapt </a:t>
            </a:r>
            <a:r>
              <a:rPr sz="1700" spc="-25" dirty="0">
                <a:latin typeface="Verdana"/>
                <a:cs typeface="Verdana"/>
              </a:rPr>
              <a:t>strategies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as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needed.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85467" y="4204208"/>
            <a:ext cx="2603500" cy="23533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353695">
              <a:lnSpc>
                <a:spcPts val="2500"/>
              </a:lnSpc>
              <a:spcBef>
                <a:spcPts val="200"/>
              </a:spcBef>
            </a:pPr>
            <a:r>
              <a:rPr sz="2100" spc="-30" dirty="0">
                <a:solidFill>
                  <a:srgbClr val="137ADA"/>
                </a:solidFill>
                <a:latin typeface="Arial Black"/>
                <a:cs typeface="Arial Black"/>
              </a:rPr>
              <a:t>Proper</a:t>
            </a:r>
            <a:r>
              <a:rPr sz="2100" spc="-120" dirty="0">
                <a:solidFill>
                  <a:srgbClr val="137ADA"/>
                </a:solidFill>
                <a:latin typeface="Arial Black"/>
                <a:cs typeface="Arial Black"/>
              </a:rPr>
              <a:t> </a:t>
            </a:r>
            <a:r>
              <a:rPr sz="2100" spc="-55" dirty="0">
                <a:solidFill>
                  <a:srgbClr val="137ADA"/>
                </a:solidFill>
                <a:latin typeface="Arial Black"/>
                <a:cs typeface="Arial Black"/>
              </a:rPr>
              <a:t>food</a:t>
            </a:r>
            <a:r>
              <a:rPr sz="2100" spc="-120" dirty="0">
                <a:solidFill>
                  <a:srgbClr val="137ADA"/>
                </a:solidFill>
                <a:latin typeface="Arial Black"/>
                <a:cs typeface="Arial Black"/>
              </a:rPr>
              <a:t> </a:t>
            </a:r>
            <a:r>
              <a:rPr sz="2100" spc="-25" dirty="0">
                <a:solidFill>
                  <a:srgbClr val="137ADA"/>
                </a:solidFill>
                <a:latin typeface="Arial Black"/>
                <a:cs typeface="Arial Black"/>
              </a:rPr>
              <a:t>and </a:t>
            </a:r>
            <a:r>
              <a:rPr sz="2100" spc="-95" dirty="0">
                <a:solidFill>
                  <a:srgbClr val="137ADA"/>
                </a:solidFill>
                <a:latin typeface="Arial Black"/>
                <a:cs typeface="Arial Black"/>
              </a:rPr>
              <a:t>water </a:t>
            </a:r>
            <a:r>
              <a:rPr sz="2100" spc="-10" dirty="0">
                <a:solidFill>
                  <a:srgbClr val="137ADA"/>
                </a:solidFill>
                <a:latin typeface="Arial Black"/>
                <a:cs typeface="Arial Black"/>
              </a:rPr>
              <a:t>testing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7600"/>
              </a:lnSpc>
              <a:spcBef>
                <a:spcPts val="1225"/>
              </a:spcBef>
            </a:pPr>
            <a:r>
              <a:rPr sz="1700" dirty="0">
                <a:latin typeface="Verdana"/>
                <a:cs typeface="Verdana"/>
              </a:rPr>
              <a:t>Proper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food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water </a:t>
            </a:r>
            <a:r>
              <a:rPr sz="1700" spc="-10" dirty="0">
                <a:latin typeface="Verdana"/>
                <a:cs typeface="Verdana"/>
              </a:rPr>
              <a:t>testing,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are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essential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for </a:t>
            </a:r>
            <a:r>
              <a:rPr sz="1700" dirty="0">
                <a:latin typeface="Verdana"/>
                <a:cs typeface="Verdana"/>
              </a:rPr>
              <a:t>controlling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preventing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typhoid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malaria.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451229"/>
            <a:ext cx="1868805" cy="1835785"/>
          </a:xfrm>
          <a:custGeom>
            <a:avLst/>
            <a:gdLst/>
            <a:ahLst/>
            <a:cxnLst/>
            <a:rect l="l" t="t" r="r" b="b"/>
            <a:pathLst>
              <a:path w="1868805" h="1835784">
                <a:moveTo>
                  <a:pt x="0" y="1835771"/>
                </a:moveTo>
                <a:lnTo>
                  <a:pt x="1868727" y="1835771"/>
                </a:lnTo>
                <a:lnTo>
                  <a:pt x="1868727" y="0"/>
                </a:lnTo>
                <a:lnTo>
                  <a:pt x="0" y="0"/>
                </a:lnTo>
                <a:lnTo>
                  <a:pt x="0" y="1835771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1384198"/>
            <a:ext cx="16527780" cy="871219"/>
            <a:chOff x="0" y="1384198"/>
            <a:chExt cx="16527780" cy="871219"/>
          </a:xfrm>
        </p:grpSpPr>
        <p:sp>
          <p:nvSpPr>
            <p:cNvPr id="24" name="object 24"/>
            <p:cNvSpPr/>
            <p:nvPr/>
          </p:nvSpPr>
          <p:spPr>
            <a:xfrm>
              <a:off x="0" y="1491183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028700" y="1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73323" y="1396898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420624" y="0"/>
                  </a:moveTo>
                  <a:lnTo>
                    <a:pt x="371550" y="2843"/>
                  </a:lnTo>
                  <a:lnTo>
                    <a:pt x="324145" y="11161"/>
                  </a:lnTo>
                  <a:lnTo>
                    <a:pt x="278722" y="24638"/>
                  </a:lnTo>
                  <a:lnTo>
                    <a:pt x="235597" y="42956"/>
                  </a:lnTo>
                  <a:lnTo>
                    <a:pt x="195085" y="65798"/>
                  </a:lnTo>
                  <a:lnTo>
                    <a:pt x="157500" y="92847"/>
                  </a:lnTo>
                  <a:lnTo>
                    <a:pt x="123158" y="123786"/>
                  </a:lnTo>
                  <a:lnTo>
                    <a:pt x="92373" y="158298"/>
                  </a:lnTo>
                  <a:lnTo>
                    <a:pt x="65460" y="196066"/>
                  </a:lnTo>
                  <a:lnTo>
                    <a:pt x="42734" y="236772"/>
                  </a:lnTo>
                  <a:lnTo>
                    <a:pt x="24510" y="280100"/>
                  </a:lnTo>
                  <a:lnTo>
                    <a:pt x="11103" y="325733"/>
                  </a:lnTo>
                  <a:lnTo>
                    <a:pt x="2828" y="373352"/>
                  </a:lnTo>
                  <a:lnTo>
                    <a:pt x="0" y="422643"/>
                  </a:lnTo>
                  <a:lnTo>
                    <a:pt x="2828" y="471931"/>
                  </a:lnTo>
                  <a:lnTo>
                    <a:pt x="11103" y="519549"/>
                  </a:lnTo>
                  <a:lnTo>
                    <a:pt x="24510" y="565181"/>
                  </a:lnTo>
                  <a:lnTo>
                    <a:pt x="42734" y="608508"/>
                  </a:lnTo>
                  <a:lnTo>
                    <a:pt x="65460" y="649214"/>
                  </a:lnTo>
                  <a:lnTo>
                    <a:pt x="92373" y="686982"/>
                  </a:lnTo>
                  <a:lnTo>
                    <a:pt x="123158" y="721494"/>
                  </a:lnTo>
                  <a:lnTo>
                    <a:pt x="157500" y="752434"/>
                  </a:lnTo>
                  <a:lnTo>
                    <a:pt x="195085" y="779484"/>
                  </a:lnTo>
                  <a:lnTo>
                    <a:pt x="235597" y="802327"/>
                  </a:lnTo>
                  <a:lnTo>
                    <a:pt x="278722" y="820646"/>
                  </a:lnTo>
                  <a:lnTo>
                    <a:pt x="324145" y="834123"/>
                  </a:lnTo>
                  <a:lnTo>
                    <a:pt x="371550" y="842443"/>
                  </a:lnTo>
                  <a:lnTo>
                    <a:pt x="420624" y="845286"/>
                  </a:lnTo>
                  <a:lnTo>
                    <a:pt x="469673" y="842443"/>
                  </a:lnTo>
                  <a:lnTo>
                    <a:pt x="517062" y="834123"/>
                  </a:lnTo>
                  <a:lnTo>
                    <a:pt x="562474" y="820646"/>
                  </a:lnTo>
                  <a:lnTo>
                    <a:pt x="605594" y="802327"/>
                  </a:lnTo>
                  <a:lnTo>
                    <a:pt x="646106" y="779484"/>
                  </a:lnTo>
                  <a:lnTo>
                    <a:pt x="683693" y="752434"/>
                  </a:lnTo>
                  <a:lnTo>
                    <a:pt x="718042" y="721494"/>
                  </a:lnTo>
                  <a:lnTo>
                    <a:pt x="748834" y="686982"/>
                  </a:lnTo>
                  <a:lnTo>
                    <a:pt x="775756" y="649214"/>
                  </a:lnTo>
                  <a:lnTo>
                    <a:pt x="798491" y="608508"/>
                  </a:lnTo>
                  <a:lnTo>
                    <a:pt x="816723" y="565181"/>
                  </a:lnTo>
                  <a:lnTo>
                    <a:pt x="830137" y="519549"/>
                  </a:lnTo>
                  <a:lnTo>
                    <a:pt x="838417" y="471931"/>
                  </a:lnTo>
                  <a:lnTo>
                    <a:pt x="841248" y="422643"/>
                  </a:lnTo>
                  <a:lnTo>
                    <a:pt x="838417" y="373352"/>
                  </a:lnTo>
                  <a:lnTo>
                    <a:pt x="830137" y="325733"/>
                  </a:lnTo>
                  <a:lnTo>
                    <a:pt x="816723" y="280100"/>
                  </a:lnTo>
                  <a:lnTo>
                    <a:pt x="798491" y="236772"/>
                  </a:lnTo>
                  <a:lnTo>
                    <a:pt x="775756" y="196066"/>
                  </a:lnTo>
                  <a:lnTo>
                    <a:pt x="748834" y="158298"/>
                  </a:lnTo>
                  <a:lnTo>
                    <a:pt x="718042" y="123786"/>
                  </a:lnTo>
                  <a:lnTo>
                    <a:pt x="683693" y="92847"/>
                  </a:lnTo>
                  <a:lnTo>
                    <a:pt x="646106" y="65798"/>
                  </a:lnTo>
                  <a:lnTo>
                    <a:pt x="605594" y="42956"/>
                  </a:lnTo>
                  <a:lnTo>
                    <a:pt x="562474" y="24638"/>
                  </a:lnTo>
                  <a:lnTo>
                    <a:pt x="517062" y="11161"/>
                  </a:lnTo>
                  <a:lnTo>
                    <a:pt x="469673" y="284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73323" y="1396898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19">
                  <a:moveTo>
                    <a:pt x="0" y="422647"/>
                  </a:moveTo>
                  <a:lnTo>
                    <a:pt x="2829" y="373357"/>
                  </a:lnTo>
                  <a:lnTo>
                    <a:pt x="11108" y="325738"/>
                  </a:lnTo>
                  <a:lnTo>
                    <a:pt x="24521" y="280105"/>
                  </a:lnTo>
                  <a:lnTo>
                    <a:pt x="42752" y="236777"/>
                  </a:lnTo>
                  <a:lnTo>
                    <a:pt x="65486" y="196071"/>
                  </a:lnTo>
                  <a:lnTo>
                    <a:pt x="92406" y="158303"/>
                  </a:lnTo>
                  <a:lnTo>
                    <a:pt x="123198" y="123790"/>
                  </a:lnTo>
                  <a:lnTo>
                    <a:pt x="157545" y="92851"/>
                  </a:lnTo>
                  <a:lnTo>
                    <a:pt x="195132" y="65801"/>
                  </a:lnTo>
                  <a:lnTo>
                    <a:pt x="235644" y="42958"/>
                  </a:lnTo>
                  <a:lnTo>
                    <a:pt x="278765" y="24639"/>
                  </a:lnTo>
                  <a:lnTo>
                    <a:pt x="324179" y="11162"/>
                  </a:lnTo>
                  <a:lnTo>
                    <a:pt x="371570" y="2843"/>
                  </a:lnTo>
                  <a:lnTo>
                    <a:pt x="420624" y="0"/>
                  </a:lnTo>
                  <a:lnTo>
                    <a:pt x="469677" y="2843"/>
                  </a:lnTo>
                  <a:lnTo>
                    <a:pt x="517069" y="11162"/>
                  </a:lnTo>
                  <a:lnTo>
                    <a:pt x="562483" y="24639"/>
                  </a:lnTo>
                  <a:lnTo>
                    <a:pt x="605604" y="42958"/>
                  </a:lnTo>
                  <a:lnTo>
                    <a:pt x="646115" y="65801"/>
                  </a:lnTo>
                  <a:lnTo>
                    <a:pt x="683703" y="92851"/>
                  </a:lnTo>
                  <a:lnTo>
                    <a:pt x="718050" y="123790"/>
                  </a:lnTo>
                  <a:lnTo>
                    <a:pt x="748841" y="158303"/>
                  </a:lnTo>
                  <a:lnTo>
                    <a:pt x="775762" y="196071"/>
                  </a:lnTo>
                  <a:lnTo>
                    <a:pt x="798495" y="236777"/>
                  </a:lnTo>
                  <a:lnTo>
                    <a:pt x="816726" y="280105"/>
                  </a:lnTo>
                  <a:lnTo>
                    <a:pt x="830139" y="325738"/>
                  </a:lnTo>
                  <a:lnTo>
                    <a:pt x="838418" y="373357"/>
                  </a:lnTo>
                  <a:lnTo>
                    <a:pt x="841248" y="422647"/>
                  </a:lnTo>
                  <a:lnTo>
                    <a:pt x="838418" y="471936"/>
                  </a:lnTo>
                  <a:lnTo>
                    <a:pt x="830139" y="519556"/>
                  </a:lnTo>
                  <a:lnTo>
                    <a:pt x="816726" y="565188"/>
                  </a:lnTo>
                  <a:lnTo>
                    <a:pt x="798495" y="608517"/>
                  </a:lnTo>
                  <a:lnTo>
                    <a:pt x="775762" y="649223"/>
                  </a:lnTo>
                  <a:lnTo>
                    <a:pt x="748841" y="686991"/>
                  </a:lnTo>
                  <a:lnTo>
                    <a:pt x="718050" y="721504"/>
                  </a:lnTo>
                  <a:lnTo>
                    <a:pt x="683703" y="752443"/>
                  </a:lnTo>
                  <a:lnTo>
                    <a:pt x="646115" y="779493"/>
                  </a:lnTo>
                  <a:lnTo>
                    <a:pt x="605604" y="802336"/>
                  </a:lnTo>
                  <a:lnTo>
                    <a:pt x="562483" y="820654"/>
                  </a:lnTo>
                  <a:lnTo>
                    <a:pt x="517069" y="834132"/>
                  </a:lnTo>
                  <a:lnTo>
                    <a:pt x="469677" y="842451"/>
                  </a:lnTo>
                  <a:lnTo>
                    <a:pt x="420624" y="845294"/>
                  </a:lnTo>
                  <a:lnTo>
                    <a:pt x="371570" y="842451"/>
                  </a:lnTo>
                  <a:lnTo>
                    <a:pt x="324179" y="834132"/>
                  </a:lnTo>
                  <a:lnTo>
                    <a:pt x="278765" y="820654"/>
                  </a:lnTo>
                  <a:lnTo>
                    <a:pt x="235644" y="802336"/>
                  </a:lnTo>
                  <a:lnTo>
                    <a:pt x="195132" y="779493"/>
                  </a:lnTo>
                  <a:lnTo>
                    <a:pt x="157545" y="752443"/>
                  </a:lnTo>
                  <a:lnTo>
                    <a:pt x="123198" y="721504"/>
                  </a:lnTo>
                  <a:lnTo>
                    <a:pt x="92406" y="686991"/>
                  </a:lnTo>
                  <a:lnTo>
                    <a:pt x="65486" y="649223"/>
                  </a:lnTo>
                  <a:lnTo>
                    <a:pt x="42752" y="608517"/>
                  </a:lnTo>
                  <a:lnTo>
                    <a:pt x="24521" y="565188"/>
                  </a:lnTo>
                  <a:lnTo>
                    <a:pt x="11108" y="519556"/>
                  </a:lnTo>
                  <a:lnTo>
                    <a:pt x="2829" y="471936"/>
                  </a:lnTo>
                  <a:lnTo>
                    <a:pt x="0" y="42264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3821156" y="4384141"/>
            <a:ext cx="127000" cy="2644140"/>
          </a:xfrm>
          <a:custGeom>
            <a:avLst/>
            <a:gdLst/>
            <a:ahLst/>
            <a:cxnLst/>
            <a:rect l="l" t="t" r="r" b="b"/>
            <a:pathLst>
              <a:path w="127000" h="2644140">
                <a:moveTo>
                  <a:pt x="53975" y="117475"/>
                </a:moveTo>
                <a:lnTo>
                  <a:pt x="53975" y="2643987"/>
                </a:lnTo>
                <a:lnTo>
                  <a:pt x="73025" y="2643987"/>
                </a:lnTo>
                <a:lnTo>
                  <a:pt x="73025" y="127000"/>
                </a:lnTo>
                <a:lnTo>
                  <a:pt x="63500" y="127000"/>
                </a:lnTo>
                <a:lnTo>
                  <a:pt x="53975" y="117475"/>
                </a:lnTo>
                <a:close/>
              </a:path>
              <a:path w="127000" h="2644140">
                <a:moveTo>
                  <a:pt x="73025" y="63500"/>
                </a:moveTo>
                <a:lnTo>
                  <a:pt x="53975" y="63500"/>
                </a:lnTo>
                <a:lnTo>
                  <a:pt x="53975" y="117475"/>
                </a:lnTo>
                <a:lnTo>
                  <a:pt x="63500" y="127000"/>
                </a:lnTo>
                <a:lnTo>
                  <a:pt x="73025" y="117475"/>
                </a:lnTo>
                <a:lnTo>
                  <a:pt x="73025" y="63500"/>
                </a:lnTo>
                <a:close/>
              </a:path>
              <a:path w="127000" h="2644140">
                <a:moveTo>
                  <a:pt x="73025" y="117475"/>
                </a:moveTo>
                <a:lnTo>
                  <a:pt x="63500" y="127000"/>
                </a:lnTo>
                <a:lnTo>
                  <a:pt x="73025" y="127000"/>
                </a:lnTo>
                <a:lnTo>
                  <a:pt x="73025" y="117475"/>
                </a:lnTo>
                <a:close/>
              </a:path>
              <a:path w="127000" h="2644140">
                <a:moveTo>
                  <a:pt x="63500" y="0"/>
                </a:moveTo>
                <a:lnTo>
                  <a:pt x="0" y="63500"/>
                </a:lnTo>
                <a:lnTo>
                  <a:pt x="53975" y="117475"/>
                </a:lnTo>
                <a:lnTo>
                  <a:pt x="53975" y="63500"/>
                </a:lnTo>
                <a:lnTo>
                  <a:pt x="127000" y="63500"/>
                </a:lnTo>
                <a:lnTo>
                  <a:pt x="63500" y="0"/>
                </a:lnTo>
                <a:close/>
              </a:path>
              <a:path w="127000" h="2644140">
                <a:moveTo>
                  <a:pt x="127000" y="63500"/>
                </a:moveTo>
                <a:lnTo>
                  <a:pt x="73025" y="63500"/>
                </a:lnTo>
                <a:lnTo>
                  <a:pt x="73025" y="117475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29237" y="6592951"/>
            <a:ext cx="127000" cy="2605405"/>
          </a:xfrm>
          <a:custGeom>
            <a:avLst/>
            <a:gdLst/>
            <a:ahLst/>
            <a:cxnLst/>
            <a:rect l="l" t="t" r="r" b="b"/>
            <a:pathLst>
              <a:path w="127000" h="2605404">
                <a:moveTo>
                  <a:pt x="73025" y="2487549"/>
                </a:moveTo>
                <a:lnTo>
                  <a:pt x="73025" y="2541524"/>
                </a:lnTo>
                <a:lnTo>
                  <a:pt x="0" y="2541524"/>
                </a:lnTo>
                <a:lnTo>
                  <a:pt x="63500" y="2605024"/>
                </a:lnTo>
                <a:lnTo>
                  <a:pt x="127000" y="2541524"/>
                </a:lnTo>
                <a:lnTo>
                  <a:pt x="53975" y="2541524"/>
                </a:lnTo>
                <a:lnTo>
                  <a:pt x="53975" y="2487549"/>
                </a:lnTo>
                <a:lnTo>
                  <a:pt x="73025" y="2487549"/>
                </a:lnTo>
                <a:close/>
              </a:path>
              <a:path w="127000" h="2605404">
                <a:moveTo>
                  <a:pt x="63500" y="2478024"/>
                </a:moveTo>
                <a:lnTo>
                  <a:pt x="53975" y="2487549"/>
                </a:lnTo>
                <a:lnTo>
                  <a:pt x="53975" y="2541524"/>
                </a:lnTo>
                <a:lnTo>
                  <a:pt x="73025" y="2541524"/>
                </a:lnTo>
                <a:lnTo>
                  <a:pt x="73025" y="2487549"/>
                </a:lnTo>
                <a:lnTo>
                  <a:pt x="63500" y="2478024"/>
                </a:lnTo>
                <a:close/>
              </a:path>
              <a:path w="127000" h="2605404">
                <a:moveTo>
                  <a:pt x="73025" y="0"/>
                </a:moveTo>
                <a:lnTo>
                  <a:pt x="53975" y="0"/>
                </a:lnTo>
                <a:lnTo>
                  <a:pt x="53975" y="2487549"/>
                </a:lnTo>
                <a:lnTo>
                  <a:pt x="63500" y="2478024"/>
                </a:lnTo>
                <a:lnTo>
                  <a:pt x="73025" y="2478024"/>
                </a:lnTo>
                <a:lnTo>
                  <a:pt x="73025" y="0"/>
                </a:lnTo>
                <a:close/>
              </a:path>
              <a:path w="127000" h="2605404">
                <a:moveTo>
                  <a:pt x="73025" y="2478024"/>
                </a:moveTo>
                <a:lnTo>
                  <a:pt x="63500" y="2478024"/>
                </a:lnTo>
                <a:lnTo>
                  <a:pt x="73025" y="2487549"/>
                </a:lnTo>
                <a:lnTo>
                  <a:pt x="73025" y="2478024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95806" y="6592951"/>
            <a:ext cx="127000" cy="2605405"/>
          </a:xfrm>
          <a:custGeom>
            <a:avLst/>
            <a:gdLst/>
            <a:ahLst/>
            <a:cxnLst/>
            <a:rect l="l" t="t" r="r" b="b"/>
            <a:pathLst>
              <a:path w="127000" h="2605404">
                <a:moveTo>
                  <a:pt x="53975" y="2487548"/>
                </a:moveTo>
                <a:lnTo>
                  <a:pt x="0" y="2541524"/>
                </a:lnTo>
                <a:lnTo>
                  <a:pt x="63500" y="2605024"/>
                </a:lnTo>
                <a:lnTo>
                  <a:pt x="127000" y="2541524"/>
                </a:lnTo>
                <a:lnTo>
                  <a:pt x="53975" y="2541524"/>
                </a:lnTo>
                <a:lnTo>
                  <a:pt x="53975" y="2487548"/>
                </a:lnTo>
                <a:close/>
              </a:path>
              <a:path w="127000" h="2605404">
                <a:moveTo>
                  <a:pt x="63500" y="2478024"/>
                </a:moveTo>
                <a:lnTo>
                  <a:pt x="53975" y="2487548"/>
                </a:lnTo>
                <a:lnTo>
                  <a:pt x="53975" y="2541524"/>
                </a:lnTo>
                <a:lnTo>
                  <a:pt x="73025" y="2541524"/>
                </a:lnTo>
                <a:lnTo>
                  <a:pt x="73024" y="2487548"/>
                </a:lnTo>
                <a:lnTo>
                  <a:pt x="63500" y="2478024"/>
                </a:lnTo>
                <a:close/>
              </a:path>
              <a:path w="127000" h="2605404">
                <a:moveTo>
                  <a:pt x="73025" y="2487549"/>
                </a:moveTo>
                <a:lnTo>
                  <a:pt x="73025" y="2541524"/>
                </a:lnTo>
                <a:lnTo>
                  <a:pt x="127000" y="2541524"/>
                </a:lnTo>
                <a:lnTo>
                  <a:pt x="73025" y="2487549"/>
                </a:lnTo>
                <a:close/>
              </a:path>
              <a:path w="127000" h="2605404">
                <a:moveTo>
                  <a:pt x="73025" y="2478024"/>
                </a:moveTo>
                <a:lnTo>
                  <a:pt x="63500" y="2478024"/>
                </a:lnTo>
                <a:lnTo>
                  <a:pt x="73025" y="2487549"/>
                </a:lnTo>
                <a:lnTo>
                  <a:pt x="73025" y="2478024"/>
                </a:lnTo>
                <a:close/>
              </a:path>
              <a:path w="127000" h="2605404">
                <a:moveTo>
                  <a:pt x="73037" y="0"/>
                </a:moveTo>
                <a:lnTo>
                  <a:pt x="53987" y="0"/>
                </a:lnTo>
                <a:lnTo>
                  <a:pt x="53975" y="2487548"/>
                </a:lnTo>
                <a:lnTo>
                  <a:pt x="63500" y="2478024"/>
                </a:lnTo>
                <a:lnTo>
                  <a:pt x="73025" y="2478024"/>
                </a:lnTo>
                <a:lnTo>
                  <a:pt x="73037" y="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2141" y="6592951"/>
            <a:ext cx="127000" cy="2605405"/>
          </a:xfrm>
          <a:custGeom>
            <a:avLst/>
            <a:gdLst/>
            <a:ahLst/>
            <a:cxnLst/>
            <a:rect l="l" t="t" r="r" b="b"/>
            <a:pathLst>
              <a:path w="127000" h="2605404">
                <a:moveTo>
                  <a:pt x="73025" y="2487549"/>
                </a:moveTo>
                <a:lnTo>
                  <a:pt x="73025" y="2541524"/>
                </a:lnTo>
                <a:lnTo>
                  <a:pt x="0" y="2541524"/>
                </a:lnTo>
                <a:lnTo>
                  <a:pt x="63500" y="2605024"/>
                </a:lnTo>
                <a:lnTo>
                  <a:pt x="127000" y="2541524"/>
                </a:lnTo>
                <a:lnTo>
                  <a:pt x="53975" y="2541524"/>
                </a:lnTo>
                <a:lnTo>
                  <a:pt x="53975" y="2487549"/>
                </a:lnTo>
                <a:lnTo>
                  <a:pt x="73025" y="2487549"/>
                </a:lnTo>
                <a:close/>
              </a:path>
              <a:path w="127000" h="2605404">
                <a:moveTo>
                  <a:pt x="63500" y="2478024"/>
                </a:moveTo>
                <a:lnTo>
                  <a:pt x="53975" y="2487549"/>
                </a:lnTo>
                <a:lnTo>
                  <a:pt x="53975" y="2541524"/>
                </a:lnTo>
                <a:lnTo>
                  <a:pt x="73025" y="2541524"/>
                </a:lnTo>
                <a:lnTo>
                  <a:pt x="73025" y="2487549"/>
                </a:lnTo>
                <a:lnTo>
                  <a:pt x="63500" y="2478024"/>
                </a:lnTo>
                <a:close/>
              </a:path>
              <a:path w="127000" h="2605404">
                <a:moveTo>
                  <a:pt x="73025" y="0"/>
                </a:moveTo>
                <a:lnTo>
                  <a:pt x="53975" y="0"/>
                </a:lnTo>
                <a:lnTo>
                  <a:pt x="53975" y="2487549"/>
                </a:lnTo>
                <a:lnTo>
                  <a:pt x="63500" y="2478024"/>
                </a:lnTo>
                <a:lnTo>
                  <a:pt x="73025" y="2478023"/>
                </a:lnTo>
                <a:lnTo>
                  <a:pt x="73025" y="0"/>
                </a:lnTo>
                <a:close/>
              </a:path>
              <a:path w="127000" h="2605404">
                <a:moveTo>
                  <a:pt x="73025" y="2478023"/>
                </a:moveTo>
                <a:lnTo>
                  <a:pt x="63500" y="2478024"/>
                </a:lnTo>
                <a:lnTo>
                  <a:pt x="73025" y="2487549"/>
                </a:lnTo>
                <a:lnTo>
                  <a:pt x="73025" y="2478023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1419" y="4384141"/>
            <a:ext cx="127000" cy="2644140"/>
          </a:xfrm>
          <a:custGeom>
            <a:avLst/>
            <a:gdLst/>
            <a:ahLst/>
            <a:cxnLst/>
            <a:rect l="l" t="t" r="r" b="b"/>
            <a:pathLst>
              <a:path w="127000" h="2644140">
                <a:moveTo>
                  <a:pt x="53975" y="117475"/>
                </a:moveTo>
                <a:lnTo>
                  <a:pt x="53975" y="2643987"/>
                </a:lnTo>
                <a:lnTo>
                  <a:pt x="73025" y="2643987"/>
                </a:lnTo>
                <a:lnTo>
                  <a:pt x="73025" y="127000"/>
                </a:lnTo>
                <a:lnTo>
                  <a:pt x="63500" y="127000"/>
                </a:lnTo>
                <a:lnTo>
                  <a:pt x="53975" y="117475"/>
                </a:lnTo>
                <a:close/>
              </a:path>
              <a:path w="127000" h="2644140">
                <a:moveTo>
                  <a:pt x="73025" y="63500"/>
                </a:moveTo>
                <a:lnTo>
                  <a:pt x="53975" y="63500"/>
                </a:lnTo>
                <a:lnTo>
                  <a:pt x="53975" y="117475"/>
                </a:lnTo>
                <a:lnTo>
                  <a:pt x="63500" y="127000"/>
                </a:lnTo>
                <a:lnTo>
                  <a:pt x="73025" y="117475"/>
                </a:lnTo>
                <a:lnTo>
                  <a:pt x="73025" y="63500"/>
                </a:lnTo>
                <a:close/>
              </a:path>
              <a:path w="127000" h="2644140">
                <a:moveTo>
                  <a:pt x="73025" y="117475"/>
                </a:moveTo>
                <a:lnTo>
                  <a:pt x="63500" y="127000"/>
                </a:lnTo>
                <a:lnTo>
                  <a:pt x="73025" y="127000"/>
                </a:lnTo>
                <a:lnTo>
                  <a:pt x="73025" y="117475"/>
                </a:lnTo>
                <a:close/>
              </a:path>
              <a:path w="127000" h="2644140">
                <a:moveTo>
                  <a:pt x="63500" y="0"/>
                </a:moveTo>
                <a:lnTo>
                  <a:pt x="0" y="63500"/>
                </a:lnTo>
                <a:lnTo>
                  <a:pt x="53975" y="117475"/>
                </a:lnTo>
                <a:lnTo>
                  <a:pt x="53975" y="63500"/>
                </a:lnTo>
                <a:lnTo>
                  <a:pt x="127000" y="63500"/>
                </a:lnTo>
                <a:lnTo>
                  <a:pt x="63500" y="0"/>
                </a:lnTo>
                <a:close/>
              </a:path>
              <a:path w="127000" h="2644140">
                <a:moveTo>
                  <a:pt x="127000" y="63500"/>
                </a:moveTo>
                <a:lnTo>
                  <a:pt x="73025" y="63500"/>
                </a:lnTo>
                <a:lnTo>
                  <a:pt x="73025" y="117475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927" y="4384141"/>
            <a:ext cx="127000" cy="2644140"/>
          </a:xfrm>
          <a:custGeom>
            <a:avLst/>
            <a:gdLst/>
            <a:ahLst/>
            <a:cxnLst/>
            <a:rect l="l" t="t" r="r" b="b"/>
            <a:pathLst>
              <a:path w="127000" h="2644140">
                <a:moveTo>
                  <a:pt x="53975" y="117475"/>
                </a:moveTo>
                <a:lnTo>
                  <a:pt x="53975" y="2643987"/>
                </a:lnTo>
                <a:lnTo>
                  <a:pt x="73025" y="2643987"/>
                </a:lnTo>
                <a:lnTo>
                  <a:pt x="73025" y="126999"/>
                </a:lnTo>
                <a:lnTo>
                  <a:pt x="63500" y="127000"/>
                </a:lnTo>
                <a:lnTo>
                  <a:pt x="53975" y="117475"/>
                </a:lnTo>
                <a:close/>
              </a:path>
              <a:path w="127000" h="2644140">
                <a:moveTo>
                  <a:pt x="73025" y="63500"/>
                </a:moveTo>
                <a:lnTo>
                  <a:pt x="53975" y="63500"/>
                </a:lnTo>
                <a:lnTo>
                  <a:pt x="53975" y="117475"/>
                </a:lnTo>
                <a:lnTo>
                  <a:pt x="63500" y="127000"/>
                </a:lnTo>
                <a:lnTo>
                  <a:pt x="73025" y="117475"/>
                </a:lnTo>
                <a:lnTo>
                  <a:pt x="73025" y="63500"/>
                </a:lnTo>
                <a:close/>
              </a:path>
              <a:path w="127000" h="2644140">
                <a:moveTo>
                  <a:pt x="73025" y="117475"/>
                </a:moveTo>
                <a:lnTo>
                  <a:pt x="63500" y="127000"/>
                </a:lnTo>
                <a:lnTo>
                  <a:pt x="73025" y="126999"/>
                </a:lnTo>
                <a:lnTo>
                  <a:pt x="73025" y="117475"/>
                </a:lnTo>
                <a:close/>
              </a:path>
              <a:path w="127000" h="2644140">
                <a:moveTo>
                  <a:pt x="63500" y="0"/>
                </a:moveTo>
                <a:lnTo>
                  <a:pt x="0" y="63500"/>
                </a:lnTo>
                <a:lnTo>
                  <a:pt x="53975" y="117475"/>
                </a:lnTo>
                <a:lnTo>
                  <a:pt x="53975" y="63500"/>
                </a:lnTo>
                <a:lnTo>
                  <a:pt x="127000" y="63500"/>
                </a:lnTo>
                <a:lnTo>
                  <a:pt x="63500" y="0"/>
                </a:lnTo>
                <a:close/>
              </a:path>
              <a:path w="127000" h="2644140">
                <a:moveTo>
                  <a:pt x="127000" y="63500"/>
                </a:moveTo>
                <a:lnTo>
                  <a:pt x="73025" y="63500"/>
                </a:lnTo>
                <a:lnTo>
                  <a:pt x="73025" y="117475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137A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0"/>
            <a:ext cx="18297525" cy="10287000"/>
            <a:chOff x="-9525" y="0"/>
            <a:chExt cx="18297525" cy="10287000"/>
          </a:xfrm>
        </p:grpSpPr>
        <p:sp>
          <p:nvSpPr>
            <p:cNvPr id="3" name="object 3"/>
            <p:cNvSpPr/>
            <p:nvPr/>
          </p:nvSpPr>
          <p:spPr>
            <a:xfrm>
              <a:off x="8349513" y="0"/>
              <a:ext cx="9939020" cy="5461000"/>
            </a:xfrm>
            <a:custGeom>
              <a:avLst/>
              <a:gdLst/>
              <a:ahLst/>
              <a:cxnLst/>
              <a:rect l="l" t="t" r="r" b="b"/>
              <a:pathLst>
                <a:path w="9939019" h="5461000">
                  <a:moveTo>
                    <a:pt x="0" y="5460631"/>
                  </a:moveTo>
                  <a:lnTo>
                    <a:pt x="9938486" y="5460631"/>
                  </a:lnTo>
                  <a:lnTo>
                    <a:pt x="9938486" y="0"/>
                  </a:lnTo>
                  <a:lnTo>
                    <a:pt x="0" y="0"/>
                  </a:lnTo>
                  <a:lnTo>
                    <a:pt x="0" y="5460631"/>
                  </a:lnTo>
                  <a:close/>
                </a:path>
              </a:pathLst>
            </a:custGeom>
            <a:solidFill>
              <a:srgbClr val="F8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4895" y="1600200"/>
              <a:ext cx="874776" cy="877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24855"/>
              <a:ext cx="18288000" cy="4962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2471" y="1600200"/>
              <a:ext cx="819911" cy="877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2471" y="3261359"/>
              <a:ext cx="819911" cy="822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0240" y="3261359"/>
              <a:ext cx="704088" cy="877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933384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028700" y="1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55721" y="2670276"/>
              <a:ext cx="3246120" cy="19050"/>
            </a:xfrm>
            <a:custGeom>
              <a:avLst/>
              <a:gdLst/>
              <a:ahLst/>
              <a:cxnLst/>
              <a:rect l="l" t="t" r="r" b="b"/>
              <a:pathLst>
                <a:path w="3246120" h="19050">
                  <a:moveTo>
                    <a:pt x="0" y="19050"/>
                  </a:moveTo>
                  <a:lnTo>
                    <a:pt x="3246121" y="0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68171" y="2670276"/>
              <a:ext cx="3246120" cy="19050"/>
            </a:xfrm>
            <a:custGeom>
              <a:avLst/>
              <a:gdLst/>
              <a:ahLst/>
              <a:cxnLst/>
              <a:rect l="l" t="t" r="r" b="b"/>
              <a:pathLst>
                <a:path w="3246119" h="19050">
                  <a:moveTo>
                    <a:pt x="0" y="19050"/>
                  </a:moveTo>
                  <a:lnTo>
                    <a:pt x="3246121" y="0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55607" y="4327106"/>
              <a:ext cx="3246120" cy="19050"/>
            </a:xfrm>
            <a:custGeom>
              <a:avLst/>
              <a:gdLst/>
              <a:ahLst/>
              <a:cxnLst/>
              <a:rect l="l" t="t" r="r" b="b"/>
              <a:pathLst>
                <a:path w="3246120" h="19050">
                  <a:moveTo>
                    <a:pt x="0" y="19050"/>
                  </a:moveTo>
                  <a:lnTo>
                    <a:pt x="3246121" y="0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568044" y="4327106"/>
              <a:ext cx="3246120" cy="19050"/>
            </a:xfrm>
            <a:custGeom>
              <a:avLst/>
              <a:gdLst/>
              <a:ahLst/>
              <a:cxnLst/>
              <a:rect l="l" t="t" r="r" b="b"/>
              <a:pathLst>
                <a:path w="3246119" h="19050">
                  <a:moveTo>
                    <a:pt x="0" y="19050"/>
                  </a:moveTo>
                  <a:lnTo>
                    <a:pt x="3246121" y="0"/>
                  </a:lnTo>
                </a:path>
              </a:pathLst>
            </a:custGeom>
            <a:ln w="38100">
              <a:solidFill>
                <a:srgbClr val="137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72209" y="1407158"/>
            <a:ext cx="47815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spc="-250" dirty="0"/>
              <a:t>Targets</a:t>
            </a:r>
            <a:r>
              <a:rPr sz="5500" spc="-295" dirty="0"/>
              <a:t> </a:t>
            </a:r>
            <a:r>
              <a:rPr sz="5500" spc="-25" dirty="0"/>
              <a:t>and </a:t>
            </a:r>
            <a:r>
              <a:rPr sz="5500" spc="-185" dirty="0"/>
              <a:t>Beneficiaries</a:t>
            </a:r>
            <a:endParaRPr sz="5500"/>
          </a:p>
        </p:txBody>
      </p:sp>
      <p:sp>
        <p:nvSpPr>
          <p:cNvPr id="15" name="object 15"/>
          <p:cNvSpPr txBox="1"/>
          <p:nvPr/>
        </p:nvSpPr>
        <p:spPr>
          <a:xfrm>
            <a:off x="1472209" y="3285744"/>
            <a:ext cx="575119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2900" dirty="0">
                <a:latin typeface="Verdana"/>
                <a:cs typeface="Verdana"/>
              </a:rPr>
              <a:t>The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project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80" dirty="0">
                <a:latin typeface="Verdana"/>
                <a:cs typeface="Verdana"/>
              </a:rPr>
              <a:t>at</a:t>
            </a:r>
            <a:r>
              <a:rPr sz="2900" spc="-170" dirty="0">
                <a:latin typeface="Verdana"/>
                <a:cs typeface="Verdana"/>
              </a:rPr>
              <a:t> </a:t>
            </a:r>
            <a:r>
              <a:rPr sz="2900" spc="-60" dirty="0">
                <a:latin typeface="Verdana"/>
                <a:cs typeface="Verdana"/>
              </a:rPr>
              <a:t>Ikeduru</a:t>
            </a:r>
            <a:r>
              <a:rPr sz="2900" spc="-185" dirty="0">
                <a:latin typeface="Verdana"/>
                <a:cs typeface="Verdana"/>
              </a:rPr>
              <a:t> </a:t>
            </a:r>
            <a:r>
              <a:rPr sz="2900" spc="-60" dirty="0">
                <a:latin typeface="Verdana"/>
                <a:cs typeface="Verdana"/>
              </a:rPr>
              <a:t>primarily </a:t>
            </a:r>
            <a:r>
              <a:rPr sz="2900" spc="-35" dirty="0">
                <a:latin typeface="Verdana"/>
                <a:cs typeface="Verdana"/>
              </a:rPr>
              <a:t>targets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and</a:t>
            </a:r>
            <a:r>
              <a:rPr sz="2900" spc="-215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benefits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25645" y="1642364"/>
            <a:ext cx="17354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Verdana"/>
                <a:cs typeface="Verdana"/>
              </a:rPr>
              <a:t>Local </a:t>
            </a:r>
            <a:r>
              <a:rPr sz="2400" spc="-60" dirty="0">
                <a:latin typeface="Verdana"/>
                <a:cs typeface="Verdana"/>
              </a:rPr>
              <a:t>Community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72386" y="1657604"/>
            <a:ext cx="10922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Verdana"/>
                <a:cs typeface="Verdana"/>
              </a:rPr>
              <a:t>Marine </a:t>
            </a:r>
            <a:r>
              <a:rPr sz="2400" spc="-20" dirty="0">
                <a:latin typeface="Verdana"/>
                <a:cs typeface="Verdana"/>
              </a:rPr>
              <a:t>Life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25645" y="3340100"/>
            <a:ext cx="18948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Tourists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and </a:t>
            </a:r>
            <a:r>
              <a:rPr sz="2400" spc="-10" dirty="0">
                <a:latin typeface="Verdana"/>
                <a:cs typeface="Verdana"/>
              </a:rPr>
              <a:t>Visitors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72386" y="3300476"/>
            <a:ext cx="18624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Verdana"/>
                <a:cs typeface="Verdana"/>
              </a:rPr>
              <a:t>Future </a:t>
            </a:r>
            <a:r>
              <a:rPr sz="2400" spc="-20" dirty="0">
                <a:latin typeface="Verdana"/>
                <a:cs typeface="Verdana"/>
              </a:rPr>
              <a:t>Generations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775430" y="8877401"/>
            <a:ext cx="866775" cy="871219"/>
            <a:chOff x="16775430" y="8877401"/>
            <a:chExt cx="866775" cy="871219"/>
          </a:xfrm>
        </p:grpSpPr>
        <p:sp>
          <p:nvSpPr>
            <p:cNvPr id="21" name="object 21"/>
            <p:cNvSpPr/>
            <p:nvPr/>
          </p:nvSpPr>
          <p:spPr>
            <a:xfrm>
              <a:off x="16788130" y="8890101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20">
                  <a:moveTo>
                    <a:pt x="420623" y="0"/>
                  </a:moveTo>
                  <a:lnTo>
                    <a:pt x="371574" y="2843"/>
                  </a:lnTo>
                  <a:lnTo>
                    <a:pt x="324185" y="11162"/>
                  </a:lnTo>
                  <a:lnTo>
                    <a:pt x="278773" y="24639"/>
                  </a:lnTo>
                  <a:lnTo>
                    <a:pt x="235653" y="42957"/>
                  </a:lnTo>
                  <a:lnTo>
                    <a:pt x="195141" y="65799"/>
                  </a:lnTo>
                  <a:lnTo>
                    <a:pt x="157554" y="92849"/>
                  </a:lnTo>
                  <a:lnTo>
                    <a:pt x="123205" y="123788"/>
                  </a:lnTo>
                  <a:lnTo>
                    <a:pt x="92413" y="158300"/>
                  </a:lnTo>
                  <a:lnTo>
                    <a:pt x="65491" y="196068"/>
                  </a:lnTo>
                  <a:lnTo>
                    <a:pt x="42756" y="236774"/>
                  </a:lnTo>
                  <a:lnTo>
                    <a:pt x="24524" y="280102"/>
                  </a:lnTo>
                  <a:lnTo>
                    <a:pt x="11110" y="325734"/>
                  </a:lnTo>
                  <a:lnTo>
                    <a:pt x="2830" y="373353"/>
                  </a:lnTo>
                  <a:lnTo>
                    <a:pt x="0" y="422643"/>
                  </a:lnTo>
                  <a:lnTo>
                    <a:pt x="2830" y="471932"/>
                  </a:lnTo>
                  <a:lnTo>
                    <a:pt x="11110" y="519552"/>
                  </a:lnTo>
                  <a:lnTo>
                    <a:pt x="24524" y="565184"/>
                  </a:lnTo>
                  <a:lnTo>
                    <a:pt x="42756" y="608512"/>
                  </a:lnTo>
                  <a:lnTo>
                    <a:pt x="65491" y="649219"/>
                  </a:lnTo>
                  <a:lnTo>
                    <a:pt x="92413" y="686987"/>
                  </a:lnTo>
                  <a:lnTo>
                    <a:pt x="123205" y="721499"/>
                  </a:lnTo>
                  <a:lnTo>
                    <a:pt x="157554" y="752439"/>
                  </a:lnTo>
                  <a:lnTo>
                    <a:pt x="195141" y="779489"/>
                  </a:lnTo>
                  <a:lnTo>
                    <a:pt x="235653" y="802331"/>
                  </a:lnTo>
                  <a:lnTo>
                    <a:pt x="278773" y="820650"/>
                  </a:lnTo>
                  <a:lnTo>
                    <a:pt x="324185" y="834127"/>
                  </a:lnTo>
                  <a:lnTo>
                    <a:pt x="371574" y="842446"/>
                  </a:lnTo>
                  <a:lnTo>
                    <a:pt x="420623" y="845290"/>
                  </a:lnTo>
                  <a:lnTo>
                    <a:pt x="469673" y="842446"/>
                  </a:lnTo>
                  <a:lnTo>
                    <a:pt x="517062" y="834127"/>
                  </a:lnTo>
                  <a:lnTo>
                    <a:pt x="562474" y="820650"/>
                  </a:lnTo>
                  <a:lnTo>
                    <a:pt x="605594" y="802331"/>
                  </a:lnTo>
                  <a:lnTo>
                    <a:pt x="646106" y="779489"/>
                  </a:lnTo>
                  <a:lnTo>
                    <a:pt x="683693" y="752439"/>
                  </a:lnTo>
                  <a:lnTo>
                    <a:pt x="718042" y="721499"/>
                  </a:lnTo>
                  <a:lnTo>
                    <a:pt x="748834" y="686987"/>
                  </a:lnTo>
                  <a:lnTo>
                    <a:pt x="775756" y="649219"/>
                  </a:lnTo>
                  <a:lnTo>
                    <a:pt x="798491" y="608512"/>
                  </a:lnTo>
                  <a:lnTo>
                    <a:pt x="816723" y="565184"/>
                  </a:lnTo>
                  <a:lnTo>
                    <a:pt x="830137" y="519552"/>
                  </a:lnTo>
                  <a:lnTo>
                    <a:pt x="838417" y="471932"/>
                  </a:lnTo>
                  <a:lnTo>
                    <a:pt x="841248" y="422643"/>
                  </a:lnTo>
                  <a:lnTo>
                    <a:pt x="838417" y="373353"/>
                  </a:lnTo>
                  <a:lnTo>
                    <a:pt x="830137" y="325734"/>
                  </a:lnTo>
                  <a:lnTo>
                    <a:pt x="816723" y="280102"/>
                  </a:lnTo>
                  <a:lnTo>
                    <a:pt x="798491" y="236774"/>
                  </a:lnTo>
                  <a:lnTo>
                    <a:pt x="775756" y="196068"/>
                  </a:lnTo>
                  <a:lnTo>
                    <a:pt x="748834" y="158300"/>
                  </a:lnTo>
                  <a:lnTo>
                    <a:pt x="718042" y="123788"/>
                  </a:lnTo>
                  <a:lnTo>
                    <a:pt x="683693" y="92849"/>
                  </a:lnTo>
                  <a:lnTo>
                    <a:pt x="646106" y="65799"/>
                  </a:lnTo>
                  <a:lnTo>
                    <a:pt x="605594" y="42957"/>
                  </a:lnTo>
                  <a:lnTo>
                    <a:pt x="562474" y="24639"/>
                  </a:lnTo>
                  <a:lnTo>
                    <a:pt x="517062" y="11162"/>
                  </a:lnTo>
                  <a:lnTo>
                    <a:pt x="469673" y="2843"/>
                  </a:lnTo>
                  <a:lnTo>
                    <a:pt x="420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88130" y="8890101"/>
              <a:ext cx="841375" cy="845819"/>
            </a:xfrm>
            <a:custGeom>
              <a:avLst/>
              <a:gdLst/>
              <a:ahLst/>
              <a:cxnLst/>
              <a:rect l="l" t="t" r="r" b="b"/>
              <a:pathLst>
                <a:path w="841375" h="845820">
                  <a:moveTo>
                    <a:pt x="0" y="422647"/>
                  </a:moveTo>
                  <a:lnTo>
                    <a:pt x="2829" y="373357"/>
                  </a:lnTo>
                  <a:lnTo>
                    <a:pt x="11108" y="325738"/>
                  </a:lnTo>
                  <a:lnTo>
                    <a:pt x="24521" y="280105"/>
                  </a:lnTo>
                  <a:lnTo>
                    <a:pt x="42752" y="236777"/>
                  </a:lnTo>
                  <a:lnTo>
                    <a:pt x="65486" y="196071"/>
                  </a:lnTo>
                  <a:lnTo>
                    <a:pt x="92406" y="158303"/>
                  </a:lnTo>
                  <a:lnTo>
                    <a:pt x="123198" y="123790"/>
                  </a:lnTo>
                  <a:lnTo>
                    <a:pt x="157545" y="92851"/>
                  </a:lnTo>
                  <a:lnTo>
                    <a:pt x="195132" y="65801"/>
                  </a:lnTo>
                  <a:lnTo>
                    <a:pt x="235644" y="42958"/>
                  </a:lnTo>
                  <a:lnTo>
                    <a:pt x="278765" y="24639"/>
                  </a:lnTo>
                  <a:lnTo>
                    <a:pt x="324179" y="11162"/>
                  </a:lnTo>
                  <a:lnTo>
                    <a:pt x="371570" y="2843"/>
                  </a:lnTo>
                  <a:lnTo>
                    <a:pt x="420624" y="0"/>
                  </a:lnTo>
                  <a:lnTo>
                    <a:pt x="469677" y="2843"/>
                  </a:lnTo>
                  <a:lnTo>
                    <a:pt x="517069" y="11162"/>
                  </a:lnTo>
                  <a:lnTo>
                    <a:pt x="562483" y="24639"/>
                  </a:lnTo>
                  <a:lnTo>
                    <a:pt x="605604" y="42958"/>
                  </a:lnTo>
                  <a:lnTo>
                    <a:pt x="646115" y="65801"/>
                  </a:lnTo>
                  <a:lnTo>
                    <a:pt x="683703" y="92851"/>
                  </a:lnTo>
                  <a:lnTo>
                    <a:pt x="718050" y="123790"/>
                  </a:lnTo>
                  <a:lnTo>
                    <a:pt x="748841" y="158303"/>
                  </a:lnTo>
                  <a:lnTo>
                    <a:pt x="775762" y="196071"/>
                  </a:lnTo>
                  <a:lnTo>
                    <a:pt x="798495" y="236777"/>
                  </a:lnTo>
                  <a:lnTo>
                    <a:pt x="816726" y="280105"/>
                  </a:lnTo>
                  <a:lnTo>
                    <a:pt x="830139" y="325738"/>
                  </a:lnTo>
                  <a:lnTo>
                    <a:pt x="838418" y="373357"/>
                  </a:lnTo>
                  <a:lnTo>
                    <a:pt x="841248" y="422647"/>
                  </a:lnTo>
                  <a:lnTo>
                    <a:pt x="838418" y="471936"/>
                  </a:lnTo>
                  <a:lnTo>
                    <a:pt x="830139" y="519556"/>
                  </a:lnTo>
                  <a:lnTo>
                    <a:pt x="816726" y="565188"/>
                  </a:lnTo>
                  <a:lnTo>
                    <a:pt x="798495" y="608517"/>
                  </a:lnTo>
                  <a:lnTo>
                    <a:pt x="775762" y="649223"/>
                  </a:lnTo>
                  <a:lnTo>
                    <a:pt x="748841" y="686991"/>
                  </a:lnTo>
                  <a:lnTo>
                    <a:pt x="718050" y="721504"/>
                  </a:lnTo>
                  <a:lnTo>
                    <a:pt x="683703" y="752443"/>
                  </a:lnTo>
                  <a:lnTo>
                    <a:pt x="646115" y="779493"/>
                  </a:lnTo>
                  <a:lnTo>
                    <a:pt x="605604" y="802336"/>
                  </a:lnTo>
                  <a:lnTo>
                    <a:pt x="562483" y="820654"/>
                  </a:lnTo>
                  <a:lnTo>
                    <a:pt x="517069" y="834132"/>
                  </a:lnTo>
                  <a:lnTo>
                    <a:pt x="469677" y="842451"/>
                  </a:lnTo>
                  <a:lnTo>
                    <a:pt x="420624" y="845294"/>
                  </a:lnTo>
                  <a:lnTo>
                    <a:pt x="371570" y="842451"/>
                  </a:lnTo>
                  <a:lnTo>
                    <a:pt x="324179" y="834132"/>
                  </a:lnTo>
                  <a:lnTo>
                    <a:pt x="278765" y="820654"/>
                  </a:lnTo>
                  <a:lnTo>
                    <a:pt x="235644" y="802336"/>
                  </a:lnTo>
                  <a:lnTo>
                    <a:pt x="195132" y="779493"/>
                  </a:lnTo>
                  <a:lnTo>
                    <a:pt x="157545" y="752443"/>
                  </a:lnTo>
                  <a:lnTo>
                    <a:pt x="123198" y="721504"/>
                  </a:lnTo>
                  <a:lnTo>
                    <a:pt x="92406" y="686991"/>
                  </a:lnTo>
                  <a:lnTo>
                    <a:pt x="65486" y="649223"/>
                  </a:lnTo>
                  <a:lnTo>
                    <a:pt x="42752" y="608517"/>
                  </a:lnTo>
                  <a:lnTo>
                    <a:pt x="24521" y="565188"/>
                  </a:lnTo>
                  <a:lnTo>
                    <a:pt x="11108" y="519556"/>
                  </a:lnTo>
                  <a:lnTo>
                    <a:pt x="2829" y="471936"/>
                  </a:lnTo>
                  <a:lnTo>
                    <a:pt x="0" y="42264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1048</Words>
  <Application>Microsoft Office PowerPoint</Application>
  <PresentationFormat>Custom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Trebuchet MS</vt:lpstr>
      <vt:lpstr>Verdana</vt:lpstr>
      <vt:lpstr>Office Theme</vt:lpstr>
      <vt:lpstr>Social Impact</vt:lpstr>
      <vt:lpstr>Millennium Development Goals</vt:lpstr>
      <vt:lpstr>PowerPoint Presentation</vt:lpstr>
      <vt:lpstr>PowerPoint Presentation</vt:lpstr>
      <vt:lpstr>PowerPoint Presentation</vt:lpstr>
      <vt:lpstr>PowerPoint Presentation</vt:lpstr>
      <vt:lpstr>How can I actually help? The primary purpose of this initiative is to</vt:lpstr>
      <vt:lpstr>Implementation and way forward</vt:lpstr>
      <vt:lpstr>Targets and Beneficiaries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Impact</dc:title>
  <dc:creator>BW-041</dc:creator>
  <cp:lastModifiedBy>BW-051</cp:lastModifiedBy>
  <cp:revision>1</cp:revision>
  <dcterms:created xsi:type="dcterms:W3CDTF">2024-02-03T19:50:50Z</dcterms:created>
  <dcterms:modified xsi:type="dcterms:W3CDTF">2024-02-03T19:56:14Z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2024-02-03T00:00:00Z</vt:filetime>
  </property>
  <property fmtid="{D5CDD505-2E9C-101B-9397-08002B2CF9AE}" pid="3" name="LastSaved">
    <vt:filetime>2024-02-03T00:00:00Z</vt:filetime>
  </property>
  <property fmtid="{D5CDD505-2E9C-101B-9397-08002B2CF9AE}" pid="4" name="Producer">
    <vt:lpwstr>3-Heights(TM) PDF Security Shell 4.8.25.2 (http://www.pdf-tools.com)</vt:lpwstr>
  </property>
</Properties>
</file>