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2E1E8-AB59-46E3-80BC-104D4439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492" y="250167"/>
            <a:ext cx="8791575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GTWORLD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5F67BE-46AE-483F-8A50-4F0CFEA0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082" y="3756782"/>
            <a:ext cx="8791575" cy="2387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                                                                 PRESENTED BY:</a:t>
            </a:r>
          </a:p>
          <a:p>
            <a:r>
              <a:rPr lang="en-US" dirty="0"/>
              <a:t>                                                                     *NWOLISA DANIEL</a:t>
            </a:r>
          </a:p>
          <a:p>
            <a:r>
              <a:rPr lang="en-US" dirty="0"/>
              <a:t>                                                                     *ADEYEMI JOEL</a:t>
            </a:r>
          </a:p>
          <a:p>
            <a:r>
              <a:rPr lang="en-US" dirty="0"/>
              <a:t>                                                                     *PEACE JOHN</a:t>
            </a:r>
          </a:p>
          <a:p>
            <a:r>
              <a:rPr lang="en-US" dirty="0"/>
              <a:t>                                                                     *EGBUSON EMMANUEL</a:t>
            </a:r>
          </a:p>
          <a:p>
            <a:r>
              <a:rPr lang="en-US" dirty="0"/>
              <a:t>                                                                      *JOHN GOODNESS</a:t>
            </a:r>
          </a:p>
        </p:txBody>
      </p:sp>
    </p:spTree>
    <p:extLst>
      <p:ext uri="{BB962C8B-B14F-4D97-AF65-F5344CB8AC3E}">
        <p14:creationId xmlns:p14="http://schemas.microsoft.com/office/powerpoint/2010/main" val="87087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E23EA-7197-405A-9916-4B5991B0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01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0F3121-6AAE-4078-81DE-BB64F7F03F1A}"/>
              </a:ext>
            </a:extLst>
          </p:cNvPr>
          <p:cNvSpPr txBox="1"/>
          <p:nvPr/>
        </p:nvSpPr>
        <p:spPr>
          <a:xfrm>
            <a:off x="1434905" y="2096086"/>
            <a:ext cx="9340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Thank you for joining us today to learn more about </a:t>
            </a:r>
            <a:r>
              <a:rPr lang="en-US" sz="3600" b="0" i="0" dirty="0" err="1">
                <a:solidFill>
                  <a:srgbClr val="F9F9F9"/>
                </a:solidFill>
                <a:effectLst/>
                <a:latin typeface="Söhne"/>
              </a:rPr>
              <a:t>Gtworld</a:t>
            </a: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 Bank.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We're excited to bring you a modern, secure, and user-friendly banking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If you have any questions or would like to learn more, please don't hesitate to reach out.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5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762EA-1E2F-4FA9-9EBE-A38A5A97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748" y="126149"/>
            <a:ext cx="9905998" cy="1478570"/>
          </a:xfrm>
        </p:spPr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AFB7F5-C079-4AA0-95E7-9B4C50558ADD}"/>
              </a:ext>
            </a:extLst>
          </p:cNvPr>
          <p:cNvSpPr txBox="1"/>
          <p:nvPr/>
        </p:nvSpPr>
        <p:spPr>
          <a:xfrm>
            <a:off x="1561514" y="2475914"/>
            <a:ext cx="9186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 : info@gtworldbank.com</a:t>
            </a:r>
          </a:p>
          <a:p>
            <a:r>
              <a:rPr lang="en-US" sz="3200" dirty="0"/>
              <a:t>PHONE : 09027085504</a:t>
            </a:r>
          </a:p>
          <a:p>
            <a:r>
              <a:rPr lang="en-US" sz="3200" dirty="0"/>
              <a:t>FOLLOW US ON SOCIAL MEDIA : @GTWORLD_BANK</a:t>
            </a:r>
          </a:p>
        </p:txBody>
      </p:sp>
    </p:spTree>
    <p:extLst>
      <p:ext uri="{BB962C8B-B14F-4D97-AF65-F5344CB8AC3E}">
        <p14:creationId xmlns:p14="http://schemas.microsoft.com/office/powerpoint/2010/main" val="315179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EF8D10-5DC4-4445-8297-B8A15BAC5ED4}"/>
              </a:ext>
            </a:extLst>
          </p:cNvPr>
          <p:cNvSpPr txBox="1"/>
          <p:nvPr/>
        </p:nvSpPr>
        <p:spPr>
          <a:xfrm>
            <a:off x="2447778" y="2419644"/>
            <a:ext cx="8384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815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56736E-C766-4FC7-9B66-A543D4912BE1}"/>
              </a:ext>
            </a:extLst>
          </p:cNvPr>
          <p:cNvSpPr txBox="1"/>
          <p:nvPr/>
        </p:nvSpPr>
        <p:spPr>
          <a:xfrm>
            <a:off x="3727938" y="408965"/>
            <a:ext cx="9214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44B3DD-9599-43C6-8BBC-3A8199FD9EDB}"/>
              </a:ext>
            </a:extLst>
          </p:cNvPr>
          <p:cNvSpPr txBox="1"/>
          <p:nvPr/>
        </p:nvSpPr>
        <p:spPr>
          <a:xfrm>
            <a:off x="1730326" y="1561514"/>
            <a:ext cx="9214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Welcome to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Today, we'll be introducing you to </a:t>
            </a:r>
            <a:r>
              <a:rPr lang="en-US" sz="3600" b="0" i="0" dirty="0" err="1">
                <a:solidFill>
                  <a:srgbClr val="F9F9F9"/>
                </a:solidFill>
                <a:effectLst/>
                <a:latin typeface="Söhne"/>
              </a:rPr>
              <a:t>Gtworld</a:t>
            </a: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 Bank, a cutting-edge banking app built with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9F9F9"/>
                </a:solidFill>
                <a:latin typeface="Söhne"/>
              </a:rPr>
              <a:t>Gtworld</a:t>
            </a:r>
            <a:r>
              <a:rPr lang="en-US" sz="3600" dirty="0">
                <a:solidFill>
                  <a:srgbClr val="F9F9F9"/>
                </a:solidFill>
                <a:latin typeface="Söhne"/>
              </a:rPr>
              <a:t> </a:t>
            </a: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Bank aims to address the challenges faced by traditional banking methods and provide users with a modern, efficient, and secure banking experience.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24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D0D75B-90D1-453E-AFD9-63571FB141B4}"/>
              </a:ext>
            </a:extLst>
          </p:cNvPr>
          <p:cNvSpPr txBox="1"/>
          <p:nvPr/>
        </p:nvSpPr>
        <p:spPr>
          <a:xfrm>
            <a:off x="1523715" y="900332"/>
            <a:ext cx="9129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Traditional banking methods are often cumbersome, time-consuming, and lack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Customers demand more convenient and user-friendly banking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9F9F9"/>
                </a:solidFill>
                <a:latin typeface="Söhne"/>
              </a:rPr>
              <a:t>GTworld</a:t>
            </a:r>
            <a:r>
              <a:rPr lang="en-US" sz="4000" b="0" i="0" dirty="0" err="1">
                <a:solidFill>
                  <a:srgbClr val="F9F9F9"/>
                </a:solidFill>
                <a:effectLst/>
                <a:latin typeface="Söhne"/>
              </a:rPr>
              <a:t>Bank</a:t>
            </a: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 is our answer to these challenges, offering a seamless and intuitive banking experience.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246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149CB-2AE6-4C70-BCD6-97C27757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2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C1BD54-93D8-41E6-8760-646FFA05B823}"/>
              </a:ext>
            </a:extLst>
          </p:cNvPr>
          <p:cNvSpPr txBox="1"/>
          <p:nvPr/>
        </p:nvSpPr>
        <p:spPr>
          <a:xfrm>
            <a:off x="1553029" y="1582057"/>
            <a:ext cx="93762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Account Management: Easily view account balances, transaction history, and manage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Money Transfers: Transfer funds between accounts or to other users quickly and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Bill Payments: Pay bills, set up recurring payments, and track payment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Budget Tracking: Monitor spending habits, set budgets, and receive alerts for overspending.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Security Measures: Advanced encryption, biometric authentication, and real-time fraud monitoring ensure the highest level of security for users.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07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EB13B3-3264-4D42-AE6F-27356EC1AC82}"/>
              </a:ext>
            </a:extLst>
          </p:cNvPr>
          <p:cNvSpPr txBox="1"/>
          <p:nvPr/>
        </p:nvSpPr>
        <p:spPr>
          <a:xfrm>
            <a:off x="1248228" y="174171"/>
            <a:ext cx="1018902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rgbClr val="F9F9F9"/>
                </a:solidFill>
                <a:latin typeface="Söhne"/>
              </a:rPr>
              <a:t>Gtworld</a:t>
            </a:r>
            <a:r>
              <a:rPr lang="en-US" sz="4400" dirty="0">
                <a:solidFill>
                  <a:srgbClr val="F9F9F9"/>
                </a:solidFill>
                <a:latin typeface="Söhne"/>
              </a:rPr>
              <a:t> </a:t>
            </a:r>
            <a:r>
              <a:rPr lang="en-US" sz="4400" b="0" i="0" dirty="0">
                <a:solidFill>
                  <a:srgbClr val="F9F9F9"/>
                </a:solidFill>
                <a:effectLst/>
                <a:latin typeface="Söhne"/>
              </a:rPr>
              <a:t>Bank is powered by Python, a versatile and powerful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9F9F9"/>
                </a:solidFill>
                <a:effectLst/>
                <a:latin typeface="Söhne"/>
              </a:rPr>
              <a:t>We leverage Flask, a lightweight web framework, for building the backend of our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9F9F9"/>
                </a:solidFill>
                <a:effectLst/>
                <a:latin typeface="Söhne"/>
              </a:rPr>
              <a:t>Database management is handled using SQLite for efficient data storage and retrieval.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861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8A094-EDE1-4D28-95C4-4D160DEA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441" y="-441025"/>
            <a:ext cx="9905998" cy="1478570"/>
          </a:xfrm>
        </p:spPr>
        <p:txBody>
          <a:bodyPr/>
          <a:lstStyle/>
          <a:p>
            <a:r>
              <a:rPr lang="en-US" b="1" dirty="0"/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584F7F-F7E3-47B9-9C55-E31D15EE2985}"/>
              </a:ext>
            </a:extLst>
          </p:cNvPr>
          <p:cNvSpPr txBox="1"/>
          <p:nvPr/>
        </p:nvSpPr>
        <p:spPr>
          <a:xfrm>
            <a:off x="1320800" y="516230"/>
            <a:ext cx="955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The </a:t>
            </a:r>
            <a:r>
              <a:rPr lang="en-US" sz="2000" b="0" i="0" dirty="0" err="1">
                <a:solidFill>
                  <a:srgbClr val="F9F9F9"/>
                </a:solidFill>
                <a:effectLst/>
                <a:latin typeface="Söhne"/>
              </a:rPr>
              <a:t>Gtworld</a:t>
            </a: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 Bank app f</a:t>
            </a:r>
            <a:r>
              <a:rPr lang="en-US" sz="2000" b="1" i="0" dirty="0">
                <a:solidFill>
                  <a:srgbClr val="F9F9F9"/>
                </a:solidFill>
                <a:effectLst/>
                <a:latin typeface="Söhne"/>
              </a:rPr>
              <a:t>e</a:t>
            </a: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atures a sleek and user-friendly interface designed for easy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Intuitive menus, clear visuals, and responsive design provide a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Let's take a look at a screenshot of the </a:t>
            </a:r>
            <a:r>
              <a:rPr lang="en-US" sz="2000" b="0" i="0" dirty="0" err="1">
                <a:solidFill>
                  <a:srgbClr val="F9F9F9"/>
                </a:solidFill>
                <a:effectLst/>
                <a:latin typeface="Söhne"/>
              </a:rPr>
              <a:t>Gtworld</a:t>
            </a:r>
            <a:r>
              <a:rPr lang="en-US" sz="2000" b="0" i="0" dirty="0">
                <a:solidFill>
                  <a:srgbClr val="F9F9F9"/>
                </a:solidFill>
                <a:effectLst/>
                <a:latin typeface="Söhne"/>
              </a:rPr>
              <a:t> Bank app in action: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DB6C41-0553-4928-B16F-BD04B474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99772"/>
            <a:ext cx="8828498" cy="49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BE9B4-138D-4317-808E-7A16E0E8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613" y="-237825"/>
            <a:ext cx="9905998" cy="1478570"/>
          </a:xfrm>
        </p:spPr>
        <p:txBody>
          <a:bodyPr/>
          <a:lstStyle/>
          <a:p>
            <a:r>
              <a:rPr lang="en-US" b="1" dirty="0"/>
              <a:t>Security measures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8EDC18-F2A7-4ED6-8D60-EE519F6B993C}"/>
              </a:ext>
            </a:extLst>
          </p:cNvPr>
          <p:cNvSpPr txBox="1"/>
          <p:nvPr/>
        </p:nvSpPr>
        <p:spPr>
          <a:xfrm>
            <a:off x="1611086" y="1262743"/>
            <a:ext cx="92165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Security is our top priority at </a:t>
            </a:r>
            <a:r>
              <a:rPr lang="en-US" sz="3600" b="0" i="0" dirty="0" err="1">
                <a:solidFill>
                  <a:srgbClr val="F9F9F9"/>
                </a:solidFill>
                <a:effectLst/>
                <a:latin typeface="Söhne"/>
              </a:rPr>
              <a:t>Gtworld</a:t>
            </a: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 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Our app employs state-of-the-art encryption protocols to protect user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9F9F9"/>
                </a:solidFill>
                <a:latin typeface="Söhne"/>
              </a:rPr>
              <a:t>A password is required to login and perform any transaction.</a:t>
            </a:r>
            <a:endParaRPr lang="en-US" sz="3600" b="0" i="0" dirty="0">
              <a:solidFill>
                <a:srgbClr val="F9F9F9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9F9F9"/>
                </a:solidFill>
                <a:effectLst/>
                <a:latin typeface="Söhne"/>
              </a:rPr>
              <a:t>Real-time fraud monitoring detects and prevents unauthorized transactions, giving users peace of mind.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09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ACD73-04AA-4736-A303-4E569002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3" y="-150739"/>
            <a:ext cx="9905998" cy="1478570"/>
          </a:xfrm>
        </p:spPr>
        <p:txBody>
          <a:bodyPr/>
          <a:lstStyle/>
          <a:p>
            <a:r>
              <a:rPr lang="en-US" dirty="0"/>
              <a:t>Flow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749C3E1-7CC4-41F1-9348-07ACE9B523F4}"/>
              </a:ext>
            </a:extLst>
          </p:cNvPr>
          <p:cNvSpPr/>
          <p:nvPr/>
        </p:nvSpPr>
        <p:spPr>
          <a:xfrm>
            <a:off x="4920343" y="588546"/>
            <a:ext cx="1611085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E7A52E-141F-4856-A19D-47B9B98C47FC}"/>
              </a:ext>
            </a:extLst>
          </p:cNvPr>
          <p:cNvSpPr/>
          <p:nvPr/>
        </p:nvSpPr>
        <p:spPr>
          <a:xfrm>
            <a:off x="3924895" y="1979003"/>
            <a:ext cx="2758928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B9812C-3A58-479F-B637-D5B16281295D}"/>
              </a:ext>
            </a:extLst>
          </p:cNvPr>
          <p:cNvSpPr/>
          <p:nvPr/>
        </p:nvSpPr>
        <p:spPr>
          <a:xfrm>
            <a:off x="3817243" y="3170329"/>
            <a:ext cx="3991427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D2455C-4B15-4495-AC27-83846343F2D9}"/>
              </a:ext>
            </a:extLst>
          </p:cNvPr>
          <p:cNvSpPr/>
          <p:nvPr/>
        </p:nvSpPr>
        <p:spPr>
          <a:xfrm>
            <a:off x="4680852" y="4397335"/>
            <a:ext cx="2002971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21318C2-9A03-4563-A154-948A3DB209B7}"/>
              </a:ext>
            </a:extLst>
          </p:cNvPr>
          <p:cNvSpPr/>
          <p:nvPr/>
        </p:nvSpPr>
        <p:spPr>
          <a:xfrm>
            <a:off x="5272305" y="6269453"/>
            <a:ext cx="1081309" cy="58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614212-D9E8-4680-913B-3E3CB07E1B4E}"/>
              </a:ext>
            </a:extLst>
          </p:cNvPr>
          <p:cNvSpPr/>
          <p:nvPr/>
        </p:nvSpPr>
        <p:spPr>
          <a:xfrm>
            <a:off x="4342881" y="5323169"/>
            <a:ext cx="2940147" cy="66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Account Balance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DB5F8BB-6D93-491A-90D4-DF3B8B9B6441}"/>
              </a:ext>
            </a:extLst>
          </p:cNvPr>
          <p:cNvCxnSpPr>
            <a:cxnSpLocks/>
          </p:cNvCxnSpPr>
          <p:nvPr/>
        </p:nvCxnSpPr>
        <p:spPr>
          <a:xfrm flipH="1">
            <a:off x="5725884" y="1633575"/>
            <a:ext cx="1" cy="34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2B2DA1A-1DE2-4087-AEF2-9E99EE7B9CA9}"/>
              </a:ext>
            </a:extLst>
          </p:cNvPr>
          <p:cNvCxnSpPr>
            <a:cxnSpLocks/>
          </p:cNvCxnSpPr>
          <p:nvPr/>
        </p:nvCxnSpPr>
        <p:spPr>
          <a:xfrm>
            <a:off x="5728881" y="2722749"/>
            <a:ext cx="0" cy="44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54FE4F8-43D7-4BDD-8976-CD31ACC786C9}"/>
              </a:ext>
            </a:extLst>
          </p:cNvPr>
          <p:cNvCxnSpPr>
            <a:cxnSpLocks/>
          </p:cNvCxnSpPr>
          <p:nvPr/>
        </p:nvCxnSpPr>
        <p:spPr>
          <a:xfrm flipH="1">
            <a:off x="5725884" y="4052072"/>
            <a:ext cx="1" cy="3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39A5C81-95FA-4D24-81BA-52FFFFC101DC}"/>
              </a:ext>
            </a:extLst>
          </p:cNvPr>
          <p:cNvCxnSpPr/>
          <p:nvPr/>
        </p:nvCxnSpPr>
        <p:spPr>
          <a:xfrm>
            <a:off x="5725884" y="29465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6A0E24D-F777-4EF8-9CC1-5C36D0A3F121}"/>
              </a:ext>
            </a:extLst>
          </p:cNvPr>
          <p:cNvCxnSpPr>
            <a:cxnSpLocks/>
          </p:cNvCxnSpPr>
          <p:nvPr/>
        </p:nvCxnSpPr>
        <p:spPr>
          <a:xfrm>
            <a:off x="5751666" y="4977906"/>
            <a:ext cx="0" cy="3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F671232-9E82-433A-AFA7-D8BFA69DA751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5812955" y="5984813"/>
            <a:ext cx="5" cy="2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E456837-ED69-4C28-BA99-0594DAC4C54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83823" y="2349118"/>
            <a:ext cx="2600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D462600-83EC-4660-BFA1-444D5FC8B053}"/>
              </a:ext>
            </a:extLst>
          </p:cNvPr>
          <p:cNvSpPr/>
          <p:nvPr/>
        </p:nvSpPr>
        <p:spPr>
          <a:xfrm>
            <a:off x="9284676" y="1897646"/>
            <a:ext cx="232116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4C2DB814-92E8-48D4-9578-5EC5B71BA137}"/>
              </a:ext>
            </a:extLst>
          </p:cNvPr>
          <p:cNvCxnSpPr>
            <a:cxnSpLocks/>
          </p:cNvCxnSpPr>
          <p:nvPr/>
        </p:nvCxnSpPr>
        <p:spPr>
          <a:xfrm>
            <a:off x="10445259" y="2639578"/>
            <a:ext cx="0" cy="97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FA46F82-2AF6-4BAF-855F-77B729461A29}"/>
              </a:ext>
            </a:extLst>
          </p:cNvPr>
          <p:cNvCxnSpPr>
            <a:endCxn id="7" idx="3"/>
          </p:cNvCxnSpPr>
          <p:nvPr/>
        </p:nvCxnSpPr>
        <p:spPr>
          <a:xfrm flipH="1">
            <a:off x="7808670" y="3611200"/>
            <a:ext cx="2636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0643077-CE8A-4E7D-B3CC-243317CEA67B}"/>
              </a:ext>
            </a:extLst>
          </p:cNvPr>
          <p:cNvCxnSpPr/>
          <p:nvPr/>
        </p:nvCxnSpPr>
        <p:spPr>
          <a:xfrm>
            <a:off x="6683823" y="4559300"/>
            <a:ext cx="3761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CA77DD0-FBF8-4F64-A2AB-B807C9094633}"/>
              </a:ext>
            </a:extLst>
          </p:cNvPr>
          <p:cNvSpPr/>
          <p:nvPr/>
        </p:nvSpPr>
        <p:spPr>
          <a:xfrm>
            <a:off x="9126964" y="5323172"/>
            <a:ext cx="2500919" cy="6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98BD7F6-C450-4C5E-A025-C0D3CA04EF12}"/>
              </a:ext>
            </a:extLst>
          </p:cNvPr>
          <p:cNvCxnSpPr/>
          <p:nvPr/>
        </p:nvCxnSpPr>
        <p:spPr>
          <a:xfrm>
            <a:off x="10445259" y="4559300"/>
            <a:ext cx="0" cy="7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6BE90D4-B545-4189-B384-F3A4E384F9E2}"/>
              </a:ext>
            </a:extLst>
          </p:cNvPr>
          <p:cNvCxnSpPr>
            <a:cxnSpLocks/>
          </p:cNvCxnSpPr>
          <p:nvPr/>
        </p:nvCxnSpPr>
        <p:spPr>
          <a:xfrm flipH="1">
            <a:off x="10445260" y="5984810"/>
            <a:ext cx="1" cy="574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4320344-1C6D-4FE8-915F-19FE43C451E8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353614" y="6559738"/>
            <a:ext cx="4091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FFA32A3-7B68-4EC3-908F-CE3C23825925}"/>
              </a:ext>
            </a:extLst>
          </p:cNvPr>
          <p:cNvSpPr/>
          <p:nvPr/>
        </p:nvSpPr>
        <p:spPr>
          <a:xfrm>
            <a:off x="697853" y="5323163"/>
            <a:ext cx="2644723" cy="66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Money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8FCDD3E-6E7F-4036-9CBB-FB66FBB1974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020214" y="4687620"/>
            <a:ext cx="2660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CB3D54A-6404-453E-A9DB-7528C2818A74}"/>
              </a:ext>
            </a:extLst>
          </p:cNvPr>
          <p:cNvCxnSpPr>
            <a:endCxn id="52" idx="0"/>
          </p:cNvCxnSpPr>
          <p:nvPr/>
        </p:nvCxnSpPr>
        <p:spPr>
          <a:xfrm>
            <a:off x="2020214" y="4687614"/>
            <a:ext cx="1" cy="6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E2865E82-23C6-4596-9B19-14EB6225A013}"/>
              </a:ext>
            </a:extLst>
          </p:cNvPr>
          <p:cNvCxnSpPr>
            <a:stCxn id="52" idx="2"/>
          </p:cNvCxnSpPr>
          <p:nvPr/>
        </p:nvCxnSpPr>
        <p:spPr>
          <a:xfrm flipH="1">
            <a:off x="2020214" y="5984807"/>
            <a:ext cx="1" cy="57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403C7503-6876-4954-9704-6392044083A7}"/>
              </a:ext>
            </a:extLst>
          </p:cNvPr>
          <p:cNvCxnSpPr>
            <a:endCxn id="9" idx="2"/>
          </p:cNvCxnSpPr>
          <p:nvPr/>
        </p:nvCxnSpPr>
        <p:spPr>
          <a:xfrm>
            <a:off x="2026731" y="6559735"/>
            <a:ext cx="324557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42618F7-2986-43C3-8409-14379D2DD0D0}"/>
              </a:ext>
            </a:extLst>
          </p:cNvPr>
          <p:cNvSpPr txBox="1"/>
          <p:nvPr/>
        </p:nvSpPr>
        <p:spPr>
          <a:xfrm>
            <a:off x="5272305" y="873187"/>
            <a:ext cx="82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D36256D-1D0E-48A3-8929-820413E3684D}"/>
              </a:ext>
            </a:extLst>
          </p:cNvPr>
          <p:cNvSpPr txBox="1"/>
          <p:nvPr/>
        </p:nvSpPr>
        <p:spPr>
          <a:xfrm>
            <a:off x="5078437" y="2222695"/>
            <a:ext cx="127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91F60C-B630-40AA-BEC5-D4CC5A72E0EF}"/>
              </a:ext>
            </a:extLst>
          </p:cNvPr>
          <p:cNvSpPr txBox="1"/>
          <p:nvPr/>
        </p:nvSpPr>
        <p:spPr>
          <a:xfrm>
            <a:off x="4501666" y="2165585"/>
            <a:ext cx="2448435" cy="36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Exists?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8FF4642-2C50-4AF5-A3A3-71930EA147B9}"/>
              </a:ext>
            </a:extLst>
          </p:cNvPr>
          <p:cNvSpPr txBox="1"/>
          <p:nvPr/>
        </p:nvSpPr>
        <p:spPr>
          <a:xfrm>
            <a:off x="7737437" y="2037126"/>
            <a:ext cx="63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9A4D32B-EA1E-44A6-AE42-6E6985BFC28C}"/>
              </a:ext>
            </a:extLst>
          </p:cNvPr>
          <p:cNvSpPr txBox="1"/>
          <p:nvPr/>
        </p:nvSpPr>
        <p:spPr>
          <a:xfrm>
            <a:off x="5682337" y="2756789"/>
            <a:ext cx="87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4141ED8-9F73-4F85-B9B9-3BD71D49E3EF}"/>
              </a:ext>
            </a:extLst>
          </p:cNvPr>
          <p:cNvSpPr txBox="1"/>
          <p:nvPr/>
        </p:nvSpPr>
        <p:spPr>
          <a:xfrm>
            <a:off x="9425198" y="2099401"/>
            <a:ext cx="19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Account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EA55D4-9E9B-45E9-9446-2B82BC5750A0}"/>
              </a:ext>
            </a:extLst>
          </p:cNvPr>
          <p:cNvSpPr txBox="1"/>
          <p:nvPr/>
        </p:nvSpPr>
        <p:spPr>
          <a:xfrm>
            <a:off x="4383331" y="3300421"/>
            <a:ext cx="355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An Account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9773A6F-D073-49DA-B3D1-A1584D139C15}"/>
              </a:ext>
            </a:extLst>
          </p:cNvPr>
          <p:cNvSpPr txBox="1"/>
          <p:nvPr/>
        </p:nvSpPr>
        <p:spPr>
          <a:xfrm>
            <a:off x="4727745" y="4503169"/>
            <a:ext cx="2002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View an account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469D4AC-1B44-4226-AAA2-FB46644436EF}"/>
              </a:ext>
            </a:extLst>
          </p:cNvPr>
          <p:cNvSpPr txBox="1"/>
          <p:nvPr/>
        </p:nvSpPr>
        <p:spPr>
          <a:xfrm>
            <a:off x="5514083" y="6404703"/>
            <a:ext cx="6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AF0CE50-3147-489D-B6C4-F4ABC64BAE5A}"/>
              </a:ext>
            </a:extLst>
          </p:cNvPr>
          <p:cNvSpPr txBox="1"/>
          <p:nvPr/>
        </p:nvSpPr>
        <p:spPr>
          <a:xfrm>
            <a:off x="9425198" y="5469319"/>
            <a:ext cx="212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 Money</a:t>
            </a:r>
          </a:p>
        </p:txBody>
      </p:sp>
    </p:spTree>
    <p:extLst>
      <p:ext uri="{BB962C8B-B14F-4D97-AF65-F5344CB8AC3E}">
        <p14:creationId xmlns:p14="http://schemas.microsoft.com/office/powerpoint/2010/main" val="35546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B6D31-66A5-4AB1-B27C-CECDC453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13" y="0"/>
            <a:ext cx="9905998" cy="1478570"/>
          </a:xfrm>
        </p:spPr>
        <p:txBody>
          <a:bodyPr/>
          <a:lstStyle/>
          <a:p>
            <a:r>
              <a:rPr lang="en-US" dirty="0"/>
              <a:t>BENEFITS FOR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33777-B625-4733-96B3-02221185B4D6}"/>
              </a:ext>
            </a:extLst>
          </p:cNvPr>
          <p:cNvSpPr txBox="1"/>
          <p:nvPr/>
        </p:nvSpPr>
        <p:spPr>
          <a:xfrm>
            <a:off x="1288401" y="952097"/>
            <a:ext cx="96082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Convenience: Access banking services anytime, anywhere, from your mobile device.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Security: Robust security measures ensure the safety of your financial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Personalization: Receive tailored recommendations and insights based on your financial habits.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615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471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Bahnschrift SemiBold</vt:lpstr>
      <vt:lpstr>Söhne</vt:lpstr>
      <vt:lpstr>Trebuchet MS</vt:lpstr>
      <vt:lpstr>Tw Cen MT</vt:lpstr>
      <vt:lpstr>Circuit</vt:lpstr>
      <vt:lpstr>GTWORLD BANK</vt:lpstr>
      <vt:lpstr>PowerPoint Presentation</vt:lpstr>
      <vt:lpstr>PowerPoint Presentation</vt:lpstr>
      <vt:lpstr>FEATURES</vt:lpstr>
      <vt:lpstr>PowerPoint Presentation</vt:lpstr>
      <vt:lpstr>USER INTERFACE</vt:lpstr>
      <vt:lpstr>Security measures</vt:lpstr>
      <vt:lpstr>Flow chart </vt:lpstr>
      <vt:lpstr>BENEFITS FOR CUSTOMERS</vt:lpstr>
      <vt:lpstr>CONCLUSION</vt:lpstr>
      <vt:lpstr>Contact information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GTWORLD BANK</dc:title>
  <dc:creator>Emmanuel Ajamu</dc:creator>
  <cp:lastModifiedBy>Daniel Nwolisa</cp:lastModifiedBy>
  <cp:revision>10</cp:revision>
  <dcterms:created xsi:type="dcterms:W3CDTF">2024-02-12T00:11:51Z</dcterms:created>
  <dcterms:modified xsi:type="dcterms:W3CDTF">2024-02-12T01:45:05Z</dcterms:modified>
</cp:coreProperties>
</file>