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CE844-279B-5C0A-6310-D1B86B38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A86C61B-F108-3FD8-76AD-DC9842E04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B3E06B-3A83-7C3D-1639-B2A0D29C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0E688A-2FE4-451B-9C0F-641A5B75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71AA2-6DF6-0D2A-0BAC-C3953C2E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B024F9-BD0E-BFB5-6792-CAED83E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CC66B5-A318-A575-C9A5-D3C7D4EA3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409B10-B9A3-B499-A229-59158A4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8FF53B-4B42-826E-85A4-37212489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E1DDF5-7788-A54A-6E67-5426DEFE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4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A8C4CE-F368-B2E5-59D8-C52125B91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7AEFAE5-0AA0-2317-A454-F2B8A52E9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8FF522-8542-136C-107F-97858AEF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B7FC90-4190-C314-26D9-7BF57FA2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1C5A1F-D0E4-D5A7-A7F5-9F9AF3CF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01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B7A48-90DE-F2B9-0BAC-771D40E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84F85-530E-E621-C47D-623928BA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454BD1-A8ED-E811-81D1-95B37C13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5A80C9-A65A-874D-41DB-9E9A1F8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10A761-287F-103D-06DB-8E7D4051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81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3D1FBF-6DFD-A8D4-9FA4-FF7968A4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507FDD-B98F-473C-9B5F-32C0EB49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812EF3-355A-F2E1-51E9-65A7ED7F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F32C05-9D11-8F60-3F97-EB94CE99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82FDAD-90CB-BF11-DFE5-D295F90C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58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9B90B-78BE-3D3D-8CE6-D673044C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B79D61-B6E4-7D40-59A6-99C3A4ED6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6B7501-82F6-3615-C077-5DE62C229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8BA86D2-C25B-260F-68C0-008C795F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224417-5166-DCB9-D862-2A92774D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E4D8E1-85B4-0B08-6972-C9A88D2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2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9BAFD-8F72-694D-3A5F-A07E96B5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CF5D93-50E7-E734-BF3C-3FB013B8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09C5259-8DCD-4245-24A4-4D0D0BCCD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EAE3FF-7032-5023-D029-6BB4FD2A6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A0EDAA-9E2E-9B23-7CC6-A3BF7493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C8435E-CB05-5E72-546D-84FAC1EF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E9253B4-3D7A-9BC6-C589-1BD78491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5EFD0D-F37E-62C6-1EF6-4887DAB0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9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87C21-AC99-739D-510C-B3681FCB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2E4744-6510-EF7C-6D92-1516921F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79040BB-8EC4-6032-2CD4-6DC92244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23F730-DC15-4F19-5908-B25C5F97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980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4B987D-65DE-D172-DD5A-78B90A95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8741D3-0C76-930A-0A6E-3323050B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DAD6C9-516D-6E86-D543-19AA7536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94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E867EB-057A-2E10-35DA-6630D948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409D5B-7395-00F6-12DB-625B2762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EAA2F8-0343-5EB2-33B8-73D14DAE2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1DCEE9-2D05-EA2C-8F8E-D09FA1CE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E49CCE-B3E1-69FE-3F18-460504E3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BB7747-8D6C-0C33-9E51-1C54C136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09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4421D2-F0E7-045D-8A8E-993A8EC7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4C41D8-24E0-B37A-32E3-03EABB844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9F679D-439F-E848-3535-65FBF4CF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8D9A5F-BC52-B1F9-8868-839BEC56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2727B45-E70B-4451-3F5E-9D4699D0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48611D-0353-F566-EF15-74FB8009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34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30E8B0-FFCD-3F25-7C28-EC6DA7C0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524E98-2A7D-9B1D-7033-FC45C320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D7DCC8-F592-AFBC-5731-CDBA166F7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0B170-E36E-4D8E-A9BA-71987F7C88A7}" type="datetimeFigureOut">
              <a:rPr lang="it-IT" smtClean="0"/>
              <a:t>30/08/2025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398E6C-E652-1513-D4FD-11D2E407D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95B1B6-8305-F949-0826-E19D891C2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0CA2A-27CF-4B19-B0F9-54A4B4B61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61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D42F1F-2CEE-26D1-AC7E-BA1A8BD42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7FF5FB-6F8E-85B5-1F67-2D9AD0126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799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elisabetta grignani</dc:creator>
  <cp:lastModifiedBy>elisabetta grignani</cp:lastModifiedBy>
  <cp:revision>1</cp:revision>
  <dcterms:created xsi:type="dcterms:W3CDTF">2025-08-30T10:24:46Z</dcterms:created>
  <dcterms:modified xsi:type="dcterms:W3CDTF">2025-08-30T10:27:36Z</dcterms:modified>
</cp:coreProperties>
</file>