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0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-120" y="-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5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6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6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645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10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80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82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483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3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8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4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1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1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6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6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6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36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4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4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Gibbot</a:t>
            </a:r>
            <a:r>
              <a:rPr lang="en-US" dirty="0" smtClean="0"/>
              <a:t> Frame V4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Preston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58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Wall Link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739" y="-264695"/>
            <a:ext cx="8007444" cy="39328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739" y="3128212"/>
            <a:ext cx="8007444" cy="402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5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Link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508" y="-942466"/>
            <a:ext cx="8423867" cy="47284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508" y="2928911"/>
            <a:ext cx="8423867" cy="392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Gibbot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72" y="1242511"/>
            <a:ext cx="5402753" cy="53759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1147658"/>
            <a:ext cx="6773027" cy="2990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4041071"/>
            <a:ext cx="6729664" cy="277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80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Previous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71094" cy="3755665"/>
          </a:xfrm>
        </p:spPr>
        <p:txBody>
          <a:bodyPr/>
          <a:lstStyle/>
          <a:p>
            <a:r>
              <a:rPr lang="en-US" dirty="0" smtClean="0"/>
              <a:t>Wall Link Weight:</a:t>
            </a:r>
          </a:p>
          <a:p>
            <a:pPr lvl="1"/>
            <a:r>
              <a:rPr lang="en-US" dirty="0" smtClean="0"/>
              <a:t>V4: 4.26 </a:t>
            </a:r>
            <a:r>
              <a:rPr lang="en-US" dirty="0" err="1" smtClean="0"/>
              <a:t>Lbs</a:t>
            </a:r>
            <a:endParaRPr lang="en-US" dirty="0" smtClean="0"/>
          </a:p>
          <a:p>
            <a:pPr lvl="1"/>
            <a:r>
              <a:rPr lang="en-US" dirty="0" smtClean="0"/>
              <a:t>V3</a:t>
            </a:r>
            <a:r>
              <a:rPr lang="en-US" dirty="0" smtClean="0"/>
              <a:t>: 1.23 </a:t>
            </a:r>
            <a:r>
              <a:rPr lang="en-US" dirty="0" err="1" smtClean="0"/>
              <a:t>Lbs</a:t>
            </a:r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Motor Link Weight:</a:t>
            </a:r>
          </a:p>
          <a:p>
            <a:pPr lvl="1"/>
            <a:r>
              <a:rPr lang="en-US" dirty="0" smtClean="0"/>
              <a:t>V4: 3.55 </a:t>
            </a:r>
            <a:r>
              <a:rPr lang="en-US" dirty="0" err="1" smtClean="0"/>
              <a:t>Lbs</a:t>
            </a:r>
            <a:endParaRPr lang="en-US" dirty="0" smtClean="0"/>
          </a:p>
          <a:p>
            <a:pPr lvl="1"/>
            <a:r>
              <a:rPr lang="en-US" dirty="0" smtClean="0"/>
              <a:t>V3</a:t>
            </a:r>
            <a:r>
              <a:rPr lang="en-US" dirty="0" smtClean="0"/>
              <a:t>: 0.97 </a:t>
            </a:r>
            <a:r>
              <a:rPr lang="en-US" dirty="0" err="1" smtClean="0"/>
              <a:t>Lbs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7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339" y="1541758"/>
            <a:ext cx="8946541" cy="4195481"/>
          </a:xfrm>
        </p:spPr>
        <p:txBody>
          <a:bodyPr/>
          <a:lstStyle/>
          <a:p>
            <a:r>
              <a:rPr lang="en-US" dirty="0" smtClean="0"/>
              <a:t>Decrease height of Motor and Wall Link</a:t>
            </a:r>
          </a:p>
          <a:p>
            <a:r>
              <a:rPr lang="en-US" dirty="0" smtClean="0"/>
              <a:t>FEA of Links</a:t>
            </a:r>
          </a:p>
          <a:p>
            <a:r>
              <a:rPr lang="en-US" dirty="0" smtClean="0"/>
              <a:t>GD&amp;T of both links</a:t>
            </a:r>
          </a:p>
          <a:p>
            <a:r>
              <a:rPr lang="en-US" dirty="0" smtClean="0"/>
              <a:t>Outsource to Industrial Molds</a:t>
            </a:r>
          </a:p>
          <a:p>
            <a:endParaRPr lang="en-US" dirty="0"/>
          </a:p>
        </p:txBody>
      </p:sp>
      <p:pic>
        <p:nvPicPr>
          <p:cNvPr id="4" name="Picture 3" descr="Screen Shot 2014-12-10 at 11.05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3308167"/>
            <a:ext cx="119888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4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901" y="0"/>
            <a:ext cx="9404723" cy="1400530"/>
          </a:xfrm>
        </p:spPr>
        <p:txBody>
          <a:bodyPr/>
          <a:lstStyle/>
          <a:p>
            <a:r>
              <a:rPr lang="en-US" dirty="0" smtClean="0"/>
              <a:t>Version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4" y="769270"/>
            <a:ext cx="4895055" cy="4195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925" y="769270"/>
            <a:ext cx="7099886" cy="41957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634" y="5103674"/>
            <a:ext cx="114689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Frame Material: ABS Plastic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Manufacture Method: Rapid Prototyped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Length: 9.4 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Height: 4.94 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Major Design Change: Redesigned Magnet Holder into one piece, Combined Carrier and Shaft into one component, Added Double Bearings at Magnet Holder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2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17" y="1483895"/>
            <a:ext cx="6797425" cy="49489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Increase space for </a:t>
            </a:r>
            <a:r>
              <a:rPr lang="en-US" dirty="0" smtClean="0"/>
              <a:t>wiring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Current frame layout and length does not provide enough space for wires between the motor and board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Increase overall length of </a:t>
            </a:r>
            <a:r>
              <a:rPr lang="en-US" dirty="0" smtClean="0"/>
              <a:t>frame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Reduce the angular play between links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Change the link connection from a single bearing to double bearing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Increase the stiffness of the connection between the links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Change carrier attachment to frame from blindly threaded screw to nuts and bolts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Verify wall thickness of combined carrier and shaft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442" y="1932603"/>
            <a:ext cx="5000290" cy="376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8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for Changing Gears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42" y="1226750"/>
            <a:ext cx="8946541" cy="4195481"/>
          </a:xfrm>
        </p:spPr>
        <p:txBody>
          <a:bodyPr/>
          <a:lstStyle/>
          <a:p>
            <a:r>
              <a:rPr lang="en-US" dirty="0" smtClean="0"/>
              <a:t>Nut and bolt connection requires adequate clearance between fastener and motor</a:t>
            </a:r>
          </a:p>
          <a:p>
            <a:pPr lvl="1"/>
            <a:r>
              <a:rPr lang="en-US" dirty="0" smtClean="0"/>
              <a:t>Current ring gear size does not satisfy clearance requirement</a:t>
            </a:r>
          </a:p>
          <a:p>
            <a:r>
              <a:rPr lang="en-US" dirty="0" smtClean="0"/>
              <a:t>Increasing ring gear ID will provide required clearance</a:t>
            </a:r>
          </a:p>
          <a:p>
            <a:pPr lvl="1"/>
            <a:r>
              <a:rPr lang="en-US" dirty="0" smtClean="0"/>
              <a:t>Increase spacing between planetary gear bearings and DC Motor fasteners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779697"/>
            <a:ext cx="6833937" cy="28546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28211" y="3167093"/>
            <a:ext cx="5440923" cy="170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7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Gear Selection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03739"/>
            <a:ext cx="6243973" cy="419548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Increase Ring Gear ID</a:t>
            </a:r>
          </a:p>
          <a:p>
            <a:pPr lvl="1"/>
            <a:r>
              <a:rPr lang="en-US" dirty="0" smtClean="0"/>
              <a:t>Minimum ID is 3.5 in</a:t>
            </a:r>
          </a:p>
          <a:p>
            <a:r>
              <a:rPr lang="en-US" dirty="0" smtClean="0"/>
              <a:t>Maintain same gear ratio of 6</a:t>
            </a:r>
          </a:p>
          <a:p>
            <a:pPr lvl="1"/>
            <a:r>
              <a:rPr lang="en-US" dirty="0" smtClean="0"/>
              <a:t># of revolution of sun gear to revolution of ring gear</a:t>
            </a:r>
          </a:p>
          <a:p>
            <a:r>
              <a:rPr lang="en-US" dirty="0" smtClean="0"/>
              <a:t>Choose planetary gears and sun gear with hubs</a:t>
            </a:r>
          </a:p>
          <a:p>
            <a:pPr lvl="1"/>
            <a:r>
              <a:rPr lang="en-US" dirty="0" smtClean="0"/>
              <a:t>Hubs provide means of attaching gears to shafts</a:t>
            </a:r>
          </a:p>
          <a:p>
            <a:pPr lvl="1"/>
            <a:r>
              <a:rPr lang="en-US" dirty="0" smtClean="0"/>
              <a:t>Sun gear bore must be 8mm to fit on motor shaft</a:t>
            </a:r>
          </a:p>
          <a:p>
            <a:r>
              <a:rPr lang="en-US" dirty="0" smtClean="0"/>
              <a:t>Verify that gears can withstand max torque from motor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305" y="1540427"/>
            <a:ext cx="3927058" cy="2536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015" y="4347940"/>
            <a:ext cx="4988348" cy="238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7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Gear Selection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910" y="29241"/>
            <a:ext cx="4259899" cy="401954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22" y="2276725"/>
            <a:ext cx="7581483" cy="2922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265" y="4048786"/>
            <a:ext cx="2831137" cy="280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4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Gear Calculations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6" y="1252734"/>
            <a:ext cx="8947067" cy="360000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815" y="0"/>
            <a:ext cx="3029185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527" y="4852737"/>
            <a:ext cx="3062790" cy="193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91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Shaft and Fastener Calculations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1923037"/>
            <a:ext cx="11681476" cy="10367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3885558"/>
            <a:ext cx="11725023" cy="151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80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Carrier and Shaft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38" y="1379150"/>
            <a:ext cx="4415173" cy="4893313"/>
          </a:xfrm>
        </p:spPr>
        <p:txBody>
          <a:bodyPr>
            <a:normAutofit/>
          </a:bodyPr>
          <a:lstStyle/>
          <a:p>
            <a:r>
              <a:rPr lang="en-US" dirty="0" smtClean="0"/>
              <a:t>Changes:</a:t>
            </a:r>
          </a:p>
          <a:p>
            <a:pPr lvl="1"/>
            <a:r>
              <a:rPr lang="en-US" dirty="0" smtClean="0"/>
              <a:t>Increased Height to accommodate 2 bearings</a:t>
            </a:r>
          </a:p>
          <a:p>
            <a:pPr lvl="1"/>
            <a:r>
              <a:rPr lang="en-US" dirty="0" smtClean="0"/>
              <a:t>Increased width to provide clearance between fastener and DC motor</a:t>
            </a:r>
          </a:p>
          <a:p>
            <a:pPr lvl="1"/>
            <a:r>
              <a:rPr lang="en-US" dirty="0" smtClean="0"/>
              <a:t>Changed bearing holes to accommodate 12mm OD bearing</a:t>
            </a:r>
          </a:p>
          <a:p>
            <a:r>
              <a:rPr lang="en-US" dirty="0" smtClean="0"/>
              <a:t>Maintained ¾ in. OD and ½ in. ID on shaft </a:t>
            </a:r>
          </a:p>
          <a:p>
            <a:pPr lvl="1"/>
            <a:r>
              <a:rPr lang="en-US" dirty="0" smtClean="0"/>
              <a:t>Can reuse same bearings</a:t>
            </a:r>
          </a:p>
          <a:p>
            <a:pPr lvl="1"/>
            <a:r>
              <a:rPr lang="en-US" dirty="0" smtClean="0"/>
              <a:t>Maintains space for wiring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55" y="-72450"/>
            <a:ext cx="5364134" cy="3851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791" y="3699030"/>
            <a:ext cx="3234620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95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183</TotalTime>
  <Words>336</Words>
  <Application>Microsoft Macintosh PowerPoint</Application>
  <PresentationFormat>Custom</PresentationFormat>
  <Paragraphs>57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Gibbot Frame V4</vt:lpstr>
      <vt:lpstr>Version 3</vt:lpstr>
      <vt:lpstr>Design Goals</vt:lpstr>
      <vt:lpstr>Reason for Changing Gears</vt:lpstr>
      <vt:lpstr>Gear Selection Criteria</vt:lpstr>
      <vt:lpstr>Gear Selection</vt:lpstr>
      <vt:lpstr>Gear Calculations</vt:lpstr>
      <vt:lpstr>Shaft and Fastener Calculations</vt:lpstr>
      <vt:lpstr>Carrier and Shaft</vt:lpstr>
      <vt:lpstr>Wall Link</vt:lpstr>
      <vt:lpstr>Motor Link</vt:lpstr>
      <vt:lpstr>Gibbot</vt:lpstr>
      <vt:lpstr>Comparison to Previous Year</vt:lpstr>
      <vt:lpstr>Future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Gibbot Frame V4</dc:title>
  <dc:creator>Preston Wang</dc:creator>
  <cp:lastModifiedBy>Preston Wang</cp:lastModifiedBy>
  <cp:revision>18</cp:revision>
  <dcterms:created xsi:type="dcterms:W3CDTF">2014-12-10T15:50:50Z</dcterms:created>
  <dcterms:modified xsi:type="dcterms:W3CDTF">2014-12-10T18:59:14Z</dcterms:modified>
</cp:coreProperties>
</file>