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6EF3-246C-F87B-75F7-0FDF4010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CF42D-4320-8D3B-0FC4-40EC77DB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411A-A196-1CDC-07CF-8E93BC67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7DDE-8C29-1E01-8BD6-3ABAACAD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36AE-5C5F-31E1-8660-2F455CDD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2FF7-BCCC-E269-1482-5D5021C9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96BBB-9E11-1C00-C813-284C2040C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76AF-004D-4D03-0A27-AB2DB5B8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0FC2-A768-4DE9-D10C-E2821A6B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B57A-DE12-D550-A9F6-99F13BFD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0E706-AB53-047B-F2F1-6B994282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250F5-9C37-3F34-2A02-4A039BAE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327C-4BBC-D1A2-E0B3-3543E522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3B56-D69E-FED4-AE67-715BB1B2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2BA7-D7EA-1041-13FC-0D0B66C4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D8BE-3DFB-35E4-34F6-E65289D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ACDB-89C9-78FD-1435-F6E34674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E0E5-2B8A-1F4D-3C1D-3A8DA65C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F690-7DC6-F7B0-4C48-1DD197FB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33EA-EDAF-7757-1D96-E77594CE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562-40C8-7C92-FDEA-850B7A09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9CA7-A523-4F14-7618-6B721BB5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9EED-FD85-0B0A-B97B-3724565F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4D5-A51D-C2BC-43DE-DE7018A4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D278-753E-125B-D40F-5A2F82BB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474F-BDD4-C9C0-4AA2-12BFD7F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8BD7-1A26-E005-1461-E454BAEA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8525A-676E-D002-F719-A0E7DCB6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1291-3EE7-EA28-19CC-D1E81F0B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25712-C0A8-51F3-0791-498F248A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9699-BCED-6094-902F-1DFA23BB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08A1-0863-78B0-511E-37FE1E0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EEB7-E11F-105E-0D6B-3C2C9A60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239B9-020B-A123-8F93-B0C9F33E1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FF9B1-14E4-7972-029F-82FFE812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3EF12-DD20-FC06-18DA-FC170F1E8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17E64-2C69-BAD6-3DBB-9EB011AD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8B3F3-F221-2821-BE81-B5AE0682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C9DFC-44C4-BBA5-8945-06EFAE89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5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A5AB-9339-7D6E-8B55-EA9C5852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82D4F-EFDF-2104-18BE-04524B01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038D1-19E2-5AB9-798C-7F95F75C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FAB90-FCFA-2605-FABA-21F909F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5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0C84-C159-29DD-80EF-387C5173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1CFBF-CAD6-DD21-5041-E5C1000D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986A2-C103-9C59-3771-76AA2BB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A5C-4354-39A5-8000-FE28CBE5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0719-1FC5-2314-0F1B-40DF08AE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9C5D6-7F5B-EFFD-81B8-7DA2A766A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5A1F-B1A9-3AD1-771E-F90807C5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A32C-FFB7-53EB-034F-8ADFA0A0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D5B9-C001-0890-F573-5E749BDD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21E-4DD8-6B42-CEB9-73D9085F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A69EF-E650-D5C1-A1FF-1CC537E92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499F5-C8FD-385B-0DE3-1D4F6EF0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FA788-E9F9-94A4-2651-3CCE3E5C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1490C-88B2-732E-50E3-AE36CDC5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3B13-8ACA-A115-8B84-5ED765F0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9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D89D2-BF72-9A8A-5DAD-0B23504E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EFDC-7146-8362-CB6D-D22A8477F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C03F-0CCB-26A8-E93D-ED4823837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BBAE-8F78-4FBD-9453-0CE79DB755C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877A-29BC-4125-4394-9BA11D35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1B45-4A2F-3512-ABB5-AC0C20D01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8BA7-2BB2-4C08-B341-2CBDCD198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330D2E-848F-F662-0A93-3A7766A4FE5C}"/>
              </a:ext>
            </a:extLst>
          </p:cNvPr>
          <p:cNvSpPr/>
          <p:nvPr/>
        </p:nvSpPr>
        <p:spPr>
          <a:xfrm>
            <a:off x="3125337" y="2169994"/>
            <a:ext cx="6277970" cy="2647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95F0643-1BF2-7E16-29D1-71400E33E668}"/>
              </a:ext>
            </a:extLst>
          </p:cNvPr>
          <p:cNvCxnSpPr>
            <a:cxnSpLocks/>
          </p:cNvCxnSpPr>
          <p:nvPr/>
        </p:nvCxnSpPr>
        <p:spPr>
          <a:xfrm>
            <a:off x="8027157" y="2606722"/>
            <a:ext cx="1908412" cy="1876567"/>
          </a:xfrm>
          <a:prstGeom prst="bentConnector3">
            <a:avLst>
              <a:gd name="adj1" fmla="val -6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C6B3F-8B62-0ECA-B96F-FF97C125FD36}"/>
              </a:ext>
            </a:extLst>
          </p:cNvPr>
          <p:cNvCxnSpPr>
            <a:cxnSpLocks/>
          </p:cNvCxnSpPr>
          <p:nvPr/>
        </p:nvCxnSpPr>
        <p:spPr>
          <a:xfrm>
            <a:off x="3125337" y="2579427"/>
            <a:ext cx="67556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FDA1C-FE50-B13D-9DA8-6BB792D30058}"/>
              </a:ext>
            </a:extLst>
          </p:cNvPr>
          <p:cNvCxnSpPr>
            <a:cxnSpLocks/>
          </p:cNvCxnSpPr>
          <p:nvPr/>
        </p:nvCxnSpPr>
        <p:spPr>
          <a:xfrm flipV="1">
            <a:off x="3891886" y="2770496"/>
            <a:ext cx="0" cy="1665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3AF2D3-2088-4575-F4DF-C2ED34F54B12}"/>
              </a:ext>
            </a:extLst>
          </p:cNvPr>
          <p:cNvCxnSpPr>
            <a:cxnSpLocks/>
          </p:cNvCxnSpPr>
          <p:nvPr/>
        </p:nvCxnSpPr>
        <p:spPr>
          <a:xfrm flipV="1">
            <a:off x="3125337" y="3603009"/>
            <a:ext cx="4708478" cy="880280"/>
          </a:xfrm>
          <a:prstGeom prst="bentConnector3">
            <a:avLst>
              <a:gd name="adj1" fmla="val 87101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01F2F0-8112-9982-7386-EBF4B075CECE}"/>
              </a:ext>
            </a:extLst>
          </p:cNvPr>
          <p:cNvCxnSpPr>
            <a:cxnSpLocks/>
          </p:cNvCxnSpPr>
          <p:nvPr/>
        </p:nvCxnSpPr>
        <p:spPr>
          <a:xfrm flipV="1">
            <a:off x="4032912" y="3650776"/>
            <a:ext cx="1251048" cy="83251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2C47A-6082-1B4B-2F1F-21DE23540EE9}"/>
              </a:ext>
            </a:extLst>
          </p:cNvPr>
          <p:cNvCxnSpPr>
            <a:cxnSpLocks/>
          </p:cNvCxnSpPr>
          <p:nvPr/>
        </p:nvCxnSpPr>
        <p:spPr>
          <a:xfrm flipV="1">
            <a:off x="5600131" y="2818263"/>
            <a:ext cx="0" cy="1665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6A861D-0276-F3F8-BC67-C0FE23182C00}"/>
              </a:ext>
            </a:extLst>
          </p:cNvPr>
          <p:cNvCxnSpPr/>
          <p:nvPr/>
        </p:nvCxnSpPr>
        <p:spPr>
          <a:xfrm>
            <a:off x="3548417" y="4483289"/>
            <a:ext cx="0" cy="9007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63E158-4B2A-1DBF-C2B1-F95C2A741DDA}"/>
              </a:ext>
            </a:extLst>
          </p:cNvPr>
          <p:cNvSpPr/>
          <p:nvPr/>
        </p:nvSpPr>
        <p:spPr>
          <a:xfrm>
            <a:off x="3711054" y="2436125"/>
            <a:ext cx="361664" cy="3275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8A0E75-4DC2-CBBF-8F11-B2CC21A9A6CB}"/>
              </a:ext>
            </a:extLst>
          </p:cNvPr>
          <p:cNvSpPr/>
          <p:nvPr/>
        </p:nvSpPr>
        <p:spPr>
          <a:xfrm>
            <a:off x="5419299" y="2442950"/>
            <a:ext cx="361664" cy="3275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B09F3C-1D6C-A8AE-513B-8B00885DEDF8}"/>
              </a:ext>
            </a:extLst>
          </p:cNvPr>
          <p:cNvSpPr/>
          <p:nvPr/>
        </p:nvSpPr>
        <p:spPr>
          <a:xfrm>
            <a:off x="7846326" y="3439236"/>
            <a:ext cx="361664" cy="3275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CB55F7-C2E2-A628-9D32-171D869E6675}"/>
              </a:ext>
            </a:extLst>
          </p:cNvPr>
          <p:cNvSpPr/>
          <p:nvPr/>
        </p:nvSpPr>
        <p:spPr>
          <a:xfrm>
            <a:off x="5419299" y="3487003"/>
            <a:ext cx="361664" cy="3275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0AE9AC-5427-E809-8F01-29E972876CD3}"/>
                  </a:ext>
                </a:extLst>
              </p:cNvPr>
              <p:cNvSpPr/>
              <p:nvPr/>
            </p:nvSpPr>
            <p:spPr>
              <a:xfrm>
                <a:off x="3657599" y="3893023"/>
                <a:ext cx="566382" cy="300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0AE9AC-5427-E809-8F01-29E972876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3893023"/>
                <a:ext cx="566382" cy="300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B5B340F-2D44-AEB6-2225-3B9E04BB6945}"/>
                  </a:ext>
                </a:extLst>
              </p:cNvPr>
              <p:cNvSpPr/>
              <p:nvPr/>
            </p:nvSpPr>
            <p:spPr>
              <a:xfrm>
                <a:off x="4365006" y="3893023"/>
                <a:ext cx="566382" cy="300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B5B340F-2D44-AEB6-2225-3B9E04BB6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006" y="3893023"/>
                <a:ext cx="566382" cy="300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B42CF62C-F4A6-1E74-11F3-65ABD929FF09}"/>
              </a:ext>
            </a:extLst>
          </p:cNvPr>
          <p:cNvSpPr/>
          <p:nvPr/>
        </p:nvSpPr>
        <p:spPr>
          <a:xfrm>
            <a:off x="5131556" y="3879374"/>
            <a:ext cx="907575" cy="3275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F0DC92-86FD-3C48-ABEB-F5C96A186AAB}"/>
                  </a:ext>
                </a:extLst>
              </p:cNvPr>
              <p:cNvSpPr/>
              <p:nvPr/>
            </p:nvSpPr>
            <p:spPr>
              <a:xfrm>
                <a:off x="6988795" y="3879374"/>
                <a:ext cx="566382" cy="300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F0DC92-86FD-3C48-ABEB-F5C96A18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95" y="3879374"/>
                <a:ext cx="566382" cy="300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49FFF73-DAF0-EED9-5344-9DE773D6C82A}"/>
              </a:ext>
            </a:extLst>
          </p:cNvPr>
          <p:cNvSpPr/>
          <p:nvPr/>
        </p:nvSpPr>
        <p:spPr>
          <a:xfrm>
            <a:off x="7573370" y="2859204"/>
            <a:ext cx="907575" cy="3275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tanh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0343FC-7140-5865-6A4C-B9D84BB8402F}"/>
              </a:ext>
            </a:extLst>
          </p:cNvPr>
          <p:cNvCxnSpPr>
            <a:cxnSpLocks/>
          </p:cNvCxnSpPr>
          <p:nvPr/>
        </p:nvCxnSpPr>
        <p:spPr>
          <a:xfrm flipV="1">
            <a:off x="8875594" y="1746913"/>
            <a:ext cx="0" cy="2736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E3829E-D85B-5DBC-9BD7-8126BD76E957}"/>
              </a:ext>
            </a:extLst>
          </p:cNvPr>
          <p:cNvSpPr txBox="1"/>
          <p:nvPr/>
        </p:nvSpPr>
        <p:spPr>
          <a:xfrm>
            <a:off x="3134435" y="3185276"/>
            <a:ext cx="80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2BB12A-6D16-C455-D03A-B196F89429EF}"/>
              </a:ext>
            </a:extLst>
          </p:cNvPr>
          <p:cNvSpPr txBox="1"/>
          <p:nvPr/>
        </p:nvSpPr>
        <p:spPr>
          <a:xfrm>
            <a:off x="4324064" y="3004445"/>
            <a:ext cx="70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68CF3C-6419-92EF-3ED3-B0BEBC05BE7D}"/>
              </a:ext>
            </a:extLst>
          </p:cNvPr>
          <p:cNvSpPr txBox="1"/>
          <p:nvPr/>
        </p:nvSpPr>
        <p:spPr>
          <a:xfrm>
            <a:off x="6553203" y="3222809"/>
            <a:ext cx="86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24309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CAC44C-6FE1-96A7-2B44-7061C8E94806}"/>
                  </a:ext>
                </a:extLst>
              </p:cNvPr>
              <p:cNvSpPr/>
              <p:nvPr/>
            </p:nvSpPr>
            <p:spPr>
              <a:xfrm>
                <a:off x="1924334" y="1473965"/>
                <a:ext cx="846162" cy="723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CAC44C-6FE1-96A7-2B44-7061C8E94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1473965"/>
                <a:ext cx="846162" cy="7233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C3C2378-6E3D-C6B8-5E59-B9B5E83267B3}"/>
                  </a:ext>
                </a:extLst>
              </p:cNvPr>
              <p:cNvSpPr/>
              <p:nvPr/>
            </p:nvSpPr>
            <p:spPr>
              <a:xfrm>
                <a:off x="1924334" y="2497547"/>
                <a:ext cx="846162" cy="723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C3C2378-6E3D-C6B8-5E59-B9B5E832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2497547"/>
                <a:ext cx="846162" cy="72333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F6D7F9-451D-3894-0C41-F85A5C2A1B54}"/>
                  </a:ext>
                </a:extLst>
              </p:cNvPr>
              <p:cNvSpPr/>
              <p:nvPr/>
            </p:nvSpPr>
            <p:spPr>
              <a:xfrm>
                <a:off x="1924334" y="4191006"/>
                <a:ext cx="846162" cy="723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F6D7F9-451D-3894-0C41-F85A5C2A1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4191006"/>
                <a:ext cx="846162" cy="72333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8F59DB8-58F4-F252-4A38-5C5115D84034}"/>
                  </a:ext>
                </a:extLst>
              </p:cNvPr>
              <p:cNvSpPr/>
              <p:nvPr/>
            </p:nvSpPr>
            <p:spPr>
              <a:xfrm>
                <a:off x="1924334" y="5215729"/>
                <a:ext cx="846162" cy="723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8F59DB8-58F4-F252-4A38-5C5115D8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5215729"/>
                <a:ext cx="846162" cy="7233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ADAA774-1602-846E-600F-514B1E69E60F}"/>
              </a:ext>
            </a:extLst>
          </p:cNvPr>
          <p:cNvSpPr/>
          <p:nvPr/>
        </p:nvSpPr>
        <p:spPr>
          <a:xfrm>
            <a:off x="3971498" y="2858075"/>
            <a:ext cx="996286" cy="1637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C18C9-25E2-9EF3-7681-3D6E95DDF179}"/>
                  </a:ext>
                </a:extLst>
              </p:cNvPr>
              <p:cNvSpPr/>
              <p:nvPr/>
            </p:nvSpPr>
            <p:spPr>
              <a:xfrm>
                <a:off x="5986823" y="3315275"/>
                <a:ext cx="846162" cy="723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C18C9-25E2-9EF3-7681-3D6E95DDF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23" y="3315275"/>
                <a:ext cx="846162" cy="7233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E45D0-B923-33E4-09CB-A3E723EDDB3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770496" y="1835631"/>
            <a:ext cx="1201002" cy="1290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541E4-1287-1F12-0493-371E28D863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770496" y="2859213"/>
            <a:ext cx="1201002" cy="456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57DF69-FAF0-7E4F-9269-3BEF2C09E940}"/>
              </a:ext>
            </a:extLst>
          </p:cNvPr>
          <p:cNvCxnSpPr>
            <a:cxnSpLocks/>
          </p:cNvCxnSpPr>
          <p:nvPr/>
        </p:nvCxnSpPr>
        <p:spPr>
          <a:xfrm flipV="1">
            <a:off x="2770496" y="4243321"/>
            <a:ext cx="1201002" cy="133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60B81-F916-635A-53EA-B2446BE3271F}"/>
              </a:ext>
            </a:extLst>
          </p:cNvPr>
          <p:cNvCxnSpPr>
            <a:cxnSpLocks/>
          </p:cNvCxnSpPr>
          <p:nvPr/>
        </p:nvCxnSpPr>
        <p:spPr>
          <a:xfrm flipV="1">
            <a:off x="2770496" y="3890755"/>
            <a:ext cx="1201002" cy="650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DBA854-3998-39DA-2ED5-07A97B4F7453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4967784" y="3676941"/>
            <a:ext cx="1019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D645A-D295-ACC5-5159-AFEF4F8CBE9B}"/>
              </a:ext>
            </a:extLst>
          </p:cNvPr>
          <p:cNvSpPr txBox="1"/>
          <p:nvPr/>
        </p:nvSpPr>
        <p:spPr>
          <a:xfrm>
            <a:off x="1924334" y="912174"/>
            <a:ext cx="84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E8DAE9-CA38-8120-81CA-EC00CE298655}"/>
              </a:ext>
            </a:extLst>
          </p:cNvPr>
          <p:cNvSpPr txBox="1"/>
          <p:nvPr/>
        </p:nvSpPr>
        <p:spPr>
          <a:xfrm>
            <a:off x="3701954" y="900900"/>
            <a:ext cx="153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Projection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450793-A0C3-C25A-01E3-43EB4AAF2BD4}"/>
              </a:ext>
            </a:extLst>
          </p:cNvPr>
          <p:cNvSpPr txBox="1"/>
          <p:nvPr/>
        </p:nvSpPr>
        <p:spPr>
          <a:xfrm>
            <a:off x="5986823" y="900899"/>
            <a:ext cx="12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5D9F5-A265-AC5B-E087-3B5DAD8364BE}"/>
              </a:ext>
            </a:extLst>
          </p:cNvPr>
          <p:cNvSpPr txBox="1"/>
          <p:nvPr/>
        </p:nvSpPr>
        <p:spPr>
          <a:xfrm>
            <a:off x="4060208" y="2349786"/>
            <a:ext cx="84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4011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DC0B78E6-D579-C4D0-7E42-7AEF0D60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82" y="547412"/>
            <a:ext cx="7993636" cy="5763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172C-825E-4AF7-72CC-2FC6C3766B6E}"/>
              </a:ext>
            </a:extLst>
          </p:cNvPr>
          <p:cNvSpPr txBox="1"/>
          <p:nvPr/>
        </p:nvSpPr>
        <p:spPr>
          <a:xfrm>
            <a:off x="4981431" y="6161544"/>
            <a:ext cx="357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TSNE Dimension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FC370-312D-BC86-081D-31DB8E9004D8}"/>
              </a:ext>
            </a:extLst>
          </p:cNvPr>
          <p:cNvSpPr txBox="1"/>
          <p:nvPr/>
        </p:nvSpPr>
        <p:spPr>
          <a:xfrm rot="16200000">
            <a:off x="142676" y="2660352"/>
            <a:ext cx="357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TSNE Dimension 2</a:t>
            </a:r>
          </a:p>
        </p:txBody>
      </p:sp>
    </p:spTree>
    <p:extLst>
      <p:ext uri="{BB962C8B-B14F-4D97-AF65-F5344CB8AC3E}">
        <p14:creationId xmlns:p14="http://schemas.microsoft.com/office/powerpoint/2010/main" val="122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Vargas Menchaca</dc:creator>
  <cp:lastModifiedBy>Jose Manuel Vargas Menchaca</cp:lastModifiedBy>
  <cp:revision>2</cp:revision>
  <dcterms:created xsi:type="dcterms:W3CDTF">2023-10-13T18:11:41Z</dcterms:created>
  <dcterms:modified xsi:type="dcterms:W3CDTF">2023-10-14T01:52:24Z</dcterms:modified>
</cp:coreProperties>
</file>