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54"/>
  </p:notesMasterIdLst>
  <p:sldIdLst>
    <p:sldId id="256" r:id="rId2"/>
    <p:sldId id="258" r:id="rId3"/>
    <p:sldId id="261" r:id="rId4"/>
    <p:sldId id="262" r:id="rId5"/>
    <p:sldId id="263" r:id="rId6"/>
    <p:sldId id="264" r:id="rId7"/>
    <p:sldId id="270" r:id="rId8"/>
    <p:sldId id="271" r:id="rId9"/>
    <p:sldId id="272" r:id="rId10"/>
    <p:sldId id="274" r:id="rId11"/>
    <p:sldId id="275" r:id="rId12"/>
    <p:sldId id="276" r:id="rId13"/>
    <p:sldId id="265" r:id="rId14"/>
    <p:sldId id="266" r:id="rId15"/>
    <p:sldId id="277" r:id="rId16"/>
    <p:sldId id="278" r:id="rId17"/>
    <p:sldId id="267"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68" r:id="rId34"/>
    <p:sldId id="294" r:id="rId35"/>
    <p:sldId id="295" r:id="rId36"/>
    <p:sldId id="296" r:id="rId37"/>
    <p:sldId id="297" r:id="rId38"/>
    <p:sldId id="298" r:id="rId39"/>
    <p:sldId id="299" r:id="rId40"/>
    <p:sldId id="300" r:id="rId41"/>
    <p:sldId id="301" r:id="rId42"/>
    <p:sldId id="302" r:id="rId43"/>
    <p:sldId id="303" r:id="rId44"/>
    <p:sldId id="304" r:id="rId45"/>
    <p:sldId id="305" r:id="rId46"/>
    <p:sldId id="306" r:id="rId47"/>
    <p:sldId id="307" r:id="rId48"/>
    <p:sldId id="308" r:id="rId49"/>
    <p:sldId id="309" r:id="rId50"/>
    <p:sldId id="310" r:id="rId51"/>
    <p:sldId id="311" r:id="rId52"/>
    <p:sldId id="269" r:id="rId53"/>
  </p:sldIdLst>
  <p:sldSz cx="9144000" cy="5143500" type="screen16x9"/>
  <p:notesSz cx="6858000" cy="9144000"/>
  <p:embeddedFontLst>
    <p:embeddedFont>
      <p:font typeface="Open Sans" panose="020B0604020202020204" charset="0"/>
      <p:regular r:id="rId55"/>
      <p:bold r:id="rId56"/>
      <p:italic r:id="rId57"/>
      <p:boldItalic r:id="rId58"/>
    </p:embeddedFont>
    <p:embeddedFont>
      <p:font typeface="Anaheim" panose="020B0604020202020204" charset="0"/>
      <p:regular r:id="rId59"/>
    </p:embeddedFont>
    <p:embeddedFont>
      <p:font typeface="Unbounded Black" panose="020B0604020202020204" charset="-93"/>
      <p:bold r:id="rId60"/>
    </p:embeddedFont>
    <p:embeddedFont>
      <p:font typeface="Unbounded" panose="020B0604020202020204" charset="-93"/>
      <p:regular r:id="rId61"/>
      <p:bold r:id="rId62"/>
    </p:embeddedFont>
    <p:embeddedFont>
      <p:font typeface="Sitka Heading" panose="02000505000000020004" pitchFamily="2" charset="0"/>
      <p:regular r:id="rId63"/>
      <p:bold r:id="rId64"/>
      <p:italic r:id="rId65"/>
      <p:boldItalic r:id="rId6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3AB792E-440C-400D-86A2-909ECB43E4CE}">
  <a:tblStyle styleId="{53AB792E-440C-400D-86A2-909ECB43E4C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0E4C108-3A65-430A-8090-8A820A148FBF}"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7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9.fntdata"/><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4.fntdata"/><Relationship Id="rId66" Type="http://schemas.openxmlformats.org/officeDocument/2006/relationships/font" Target="fonts/font12.fntdata"/><Relationship Id="rId5" Type="http://schemas.openxmlformats.org/officeDocument/2006/relationships/slide" Target="slides/slide4.xml"/><Relationship Id="rId61" Type="http://schemas.openxmlformats.org/officeDocument/2006/relationships/font" Target="fonts/font7.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2.fntdata"/><Relationship Id="rId64" Type="http://schemas.openxmlformats.org/officeDocument/2006/relationships/font" Target="fonts/font10.fntdata"/><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5.fntdata"/><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62" Type="http://schemas.openxmlformats.org/officeDocument/2006/relationships/font" Target="fonts/font8.fntdata"/><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3.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6.fntdata"/><Relationship Id="rId65"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2909884a30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2909884a30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64747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94533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30985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64518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15505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95140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18670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98332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72436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9838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92110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60794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60001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60275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38311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14240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07770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02815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77102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55634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31621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39387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5112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63574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2086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17916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82061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89132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23404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6632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90241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12153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38513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438858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84187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209517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79514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393078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798529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717946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0966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490270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333586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866480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70772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3002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2501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2657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5928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30725" y="1339650"/>
            <a:ext cx="5016300" cy="20682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4300" b="0">
                <a:latin typeface="Unbounded Black"/>
                <a:ea typeface="Unbounded Black"/>
                <a:cs typeface="Unbounded Black"/>
                <a:sym typeface="Unbounded Black"/>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30725" y="3407850"/>
            <a:ext cx="5016300" cy="396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4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a:spLocks noGrp="1"/>
          </p:cNvSpPr>
          <p:nvPr>
            <p:ph type="pic" idx="2"/>
          </p:nvPr>
        </p:nvSpPr>
        <p:spPr>
          <a:xfrm rot="271190">
            <a:off x="6450219" y="682113"/>
            <a:ext cx="1926291" cy="2309989"/>
          </a:xfrm>
          <a:prstGeom prst="rect">
            <a:avLst/>
          </a:prstGeom>
          <a:noFill/>
          <a:ln w="76200"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sp>
      <p:sp>
        <p:nvSpPr>
          <p:cNvPr id="12" name="Google Shape;12;p2"/>
          <p:cNvSpPr>
            <a:spLocks noGrp="1"/>
          </p:cNvSpPr>
          <p:nvPr>
            <p:ph type="pic" idx="3"/>
          </p:nvPr>
        </p:nvSpPr>
        <p:spPr>
          <a:xfrm rot="-354186">
            <a:off x="5540693" y="2924544"/>
            <a:ext cx="2327743" cy="1481429"/>
          </a:xfrm>
          <a:prstGeom prst="rect">
            <a:avLst/>
          </a:prstGeom>
          <a:noFill/>
          <a:ln w="76200"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sp>
      <p:grpSp>
        <p:nvGrpSpPr>
          <p:cNvPr id="13" name="Google Shape;13;p2"/>
          <p:cNvGrpSpPr/>
          <p:nvPr/>
        </p:nvGrpSpPr>
        <p:grpSpPr>
          <a:xfrm>
            <a:off x="0" y="-26775"/>
            <a:ext cx="9171900" cy="5175600"/>
            <a:chOff x="0" y="-26775"/>
            <a:chExt cx="9171900" cy="5175600"/>
          </a:xfrm>
        </p:grpSpPr>
        <p:cxnSp>
          <p:nvCxnSpPr>
            <p:cNvPr id="14" name="Google Shape;14;p2"/>
            <p:cNvCxnSpPr/>
            <p:nvPr/>
          </p:nvCxnSpPr>
          <p:spPr>
            <a:xfrm rot="10800000">
              <a:off x="419650" y="-26775"/>
              <a:ext cx="0" cy="5175600"/>
            </a:xfrm>
            <a:prstGeom prst="straightConnector1">
              <a:avLst/>
            </a:prstGeom>
            <a:noFill/>
            <a:ln w="9525" cap="flat" cmpd="sng">
              <a:solidFill>
                <a:schemeClr val="dk1"/>
              </a:solidFill>
              <a:prstDash val="solid"/>
              <a:round/>
              <a:headEnd type="none" w="med" len="med"/>
              <a:tailEnd type="none" w="med" len="med"/>
            </a:ln>
          </p:spPr>
        </p:cxnSp>
        <p:cxnSp>
          <p:nvCxnSpPr>
            <p:cNvPr id="15" name="Google Shape;15;p2"/>
            <p:cNvCxnSpPr/>
            <p:nvPr/>
          </p:nvCxnSpPr>
          <p:spPr>
            <a:xfrm>
              <a:off x="0" y="4942350"/>
              <a:ext cx="9171900" cy="0"/>
            </a:xfrm>
            <a:prstGeom prst="straightConnector1">
              <a:avLst/>
            </a:prstGeom>
            <a:noFill/>
            <a:ln w="9525" cap="flat" cmpd="sng">
              <a:solidFill>
                <a:schemeClr val="dk1"/>
              </a:solidFill>
              <a:prstDash val="solid"/>
              <a:round/>
              <a:headEnd type="none" w="med" len="med"/>
              <a:tailEnd type="none" w="med" len="med"/>
            </a:ln>
          </p:spPr>
        </p:cxnSp>
        <p:sp>
          <p:nvSpPr>
            <p:cNvPr id="16" name="Google Shape;16;p2"/>
            <p:cNvSpPr/>
            <p:nvPr/>
          </p:nvSpPr>
          <p:spPr>
            <a:xfrm>
              <a:off x="0" y="4905750"/>
              <a:ext cx="933300" cy="73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87"/>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88"/>
        <p:cNvGrpSpPr/>
        <p:nvPr/>
      </p:nvGrpSpPr>
      <p:grpSpPr>
        <a:xfrm>
          <a:off x="0" y="0"/>
          <a:ext cx="0" cy="0"/>
          <a:chOff x="0" y="0"/>
          <a:chExt cx="0" cy="0"/>
        </a:xfrm>
      </p:grpSpPr>
      <p:sp>
        <p:nvSpPr>
          <p:cNvPr id="89" name="Google Shape;89;p13"/>
          <p:cNvSpPr txBox="1">
            <a:spLocks noGrp="1"/>
          </p:cNvSpPr>
          <p:nvPr>
            <p:ph type="title" hasCustomPrompt="1"/>
          </p:nvPr>
        </p:nvSpPr>
        <p:spPr>
          <a:xfrm>
            <a:off x="713236" y="1423925"/>
            <a:ext cx="36582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2000">
                <a:solidFill>
                  <a:schemeClr val="lt2"/>
                </a:solidFill>
              </a:defRPr>
            </a:lvl1pPr>
            <a:lvl2pPr lvl="1" rtl="0">
              <a:spcBef>
                <a:spcPts val="0"/>
              </a:spcBef>
              <a:spcAft>
                <a:spcPts val="0"/>
              </a:spcAft>
              <a:buSzPts val="3000"/>
              <a:buFont typeface="Unbounded"/>
              <a:buNone/>
              <a:defRPr sz="3000">
                <a:latin typeface="Unbounded"/>
                <a:ea typeface="Unbounded"/>
                <a:cs typeface="Unbounded"/>
                <a:sym typeface="Unbounded"/>
              </a:defRPr>
            </a:lvl2pPr>
            <a:lvl3pPr lvl="2" rtl="0">
              <a:spcBef>
                <a:spcPts val="0"/>
              </a:spcBef>
              <a:spcAft>
                <a:spcPts val="0"/>
              </a:spcAft>
              <a:buSzPts val="3000"/>
              <a:buFont typeface="Unbounded"/>
              <a:buNone/>
              <a:defRPr sz="3000">
                <a:latin typeface="Unbounded"/>
                <a:ea typeface="Unbounded"/>
                <a:cs typeface="Unbounded"/>
                <a:sym typeface="Unbounded"/>
              </a:defRPr>
            </a:lvl3pPr>
            <a:lvl4pPr lvl="3" rtl="0">
              <a:spcBef>
                <a:spcPts val="0"/>
              </a:spcBef>
              <a:spcAft>
                <a:spcPts val="0"/>
              </a:spcAft>
              <a:buSzPts val="3000"/>
              <a:buFont typeface="Unbounded"/>
              <a:buNone/>
              <a:defRPr sz="3000">
                <a:latin typeface="Unbounded"/>
                <a:ea typeface="Unbounded"/>
                <a:cs typeface="Unbounded"/>
                <a:sym typeface="Unbounded"/>
              </a:defRPr>
            </a:lvl4pPr>
            <a:lvl5pPr lvl="4" rtl="0">
              <a:spcBef>
                <a:spcPts val="0"/>
              </a:spcBef>
              <a:spcAft>
                <a:spcPts val="0"/>
              </a:spcAft>
              <a:buSzPts val="3000"/>
              <a:buFont typeface="Unbounded"/>
              <a:buNone/>
              <a:defRPr sz="3000">
                <a:latin typeface="Unbounded"/>
                <a:ea typeface="Unbounded"/>
                <a:cs typeface="Unbounded"/>
                <a:sym typeface="Unbounded"/>
              </a:defRPr>
            </a:lvl5pPr>
            <a:lvl6pPr lvl="5" rtl="0">
              <a:spcBef>
                <a:spcPts val="0"/>
              </a:spcBef>
              <a:spcAft>
                <a:spcPts val="0"/>
              </a:spcAft>
              <a:buSzPts val="3000"/>
              <a:buFont typeface="Unbounded"/>
              <a:buNone/>
              <a:defRPr sz="3000">
                <a:latin typeface="Unbounded"/>
                <a:ea typeface="Unbounded"/>
                <a:cs typeface="Unbounded"/>
                <a:sym typeface="Unbounded"/>
              </a:defRPr>
            </a:lvl6pPr>
            <a:lvl7pPr lvl="6" rtl="0">
              <a:spcBef>
                <a:spcPts val="0"/>
              </a:spcBef>
              <a:spcAft>
                <a:spcPts val="0"/>
              </a:spcAft>
              <a:buSzPts val="3000"/>
              <a:buFont typeface="Unbounded"/>
              <a:buNone/>
              <a:defRPr sz="3000">
                <a:latin typeface="Unbounded"/>
                <a:ea typeface="Unbounded"/>
                <a:cs typeface="Unbounded"/>
                <a:sym typeface="Unbounded"/>
              </a:defRPr>
            </a:lvl7pPr>
            <a:lvl8pPr lvl="7" rtl="0">
              <a:spcBef>
                <a:spcPts val="0"/>
              </a:spcBef>
              <a:spcAft>
                <a:spcPts val="0"/>
              </a:spcAft>
              <a:buSzPts val="3000"/>
              <a:buFont typeface="Unbounded"/>
              <a:buNone/>
              <a:defRPr sz="3000">
                <a:latin typeface="Unbounded"/>
                <a:ea typeface="Unbounded"/>
                <a:cs typeface="Unbounded"/>
                <a:sym typeface="Unbounded"/>
              </a:defRPr>
            </a:lvl8pPr>
            <a:lvl9pPr lvl="8" rtl="0">
              <a:spcBef>
                <a:spcPts val="0"/>
              </a:spcBef>
              <a:spcAft>
                <a:spcPts val="0"/>
              </a:spcAft>
              <a:buSzPts val="3000"/>
              <a:buFont typeface="Unbounded"/>
              <a:buNone/>
              <a:defRPr sz="3000">
                <a:latin typeface="Unbounded"/>
                <a:ea typeface="Unbounded"/>
                <a:cs typeface="Unbounded"/>
                <a:sym typeface="Unbounded"/>
              </a:defRPr>
            </a:lvl9pPr>
          </a:lstStyle>
          <a:p>
            <a:r>
              <a:t>xx%</a:t>
            </a:r>
          </a:p>
        </p:txBody>
      </p:sp>
      <p:sp>
        <p:nvSpPr>
          <p:cNvPr id="90" name="Google Shape;90;p13"/>
          <p:cNvSpPr txBox="1">
            <a:spLocks noGrp="1"/>
          </p:cNvSpPr>
          <p:nvPr>
            <p:ph type="title" idx="2" hasCustomPrompt="1"/>
          </p:nvPr>
        </p:nvSpPr>
        <p:spPr>
          <a:xfrm>
            <a:off x="713236" y="3650033"/>
            <a:ext cx="36582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2000">
                <a:solidFill>
                  <a:schemeClr val="lt2"/>
                </a:solidFill>
              </a:defRPr>
            </a:lvl1pPr>
            <a:lvl2pPr lvl="1" rtl="0">
              <a:spcBef>
                <a:spcPts val="0"/>
              </a:spcBef>
              <a:spcAft>
                <a:spcPts val="0"/>
              </a:spcAft>
              <a:buSzPts val="3000"/>
              <a:buFont typeface="Unbounded"/>
              <a:buNone/>
              <a:defRPr sz="3000">
                <a:latin typeface="Unbounded"/>
                <a:ea typeface="Unbounded"/>
                <a:cs typeface="Unbounded"/>
                <a:sym typeface="Unbounded"/>
              </a:defRPr>
            </a:lvl2pPr>
            <a:lvl3pPr lvl="2" rtl="0">
              <a:spcBef>
                <a:spcPts val="0"/>
              </a:spcBef>
              <a:spcAft>
                <a:spcPts val="0"/>
              </a:spcAft>
              <a:buSzPts val="3000"/>
              <a:buFont typeface="Unbounded"/>
              <a:buNone/>
              <a:defRPr sz="3000">
                <a:latin typeface="Unbounded"/>
                <a:ea typeface="Unbounded"/>
                <a:cs typeface="Unbounded"/>
                <a:sym typeface="Unbounded"/>
              </a:defRPr>
            </a:lvl3pPr>
            <a:lvl4pPr lvl="3" rtl="0">
              <a:spcBef>
                <a:spcPts val="0"/>
              </a:spcBef>
              <a:spcAft>
                <a:spcPts val="0"/>
              </a:spcAft>
              <a:buSzPts val="3000"/>
              <a:buFont typeface="Unbounded"/>
              <a:buNone/>
              <a:defRPr sz="3000">
                <a:latin typeface="Unbounded"/>
                <a:ea typeface="Unbounded"/>
                <a:cs typeface="Unbounded"/>
                <a:sym typeface="Unbounded"/>
              </a:defRPr>
            </a:lvl4pPr>
            <a:lvl5pPr lvl="4" rtl="0">
              <a:spcBef>
                <a:spcPts val="0"/>
              </a:spcBef>
              <a:spcAft>
                <a:spcPts val="0"/>
              </a:spcAft>
              <a:buSzPts val="3000"/>
              <a:buFont typeface="Unbounded"/>
              <a:buNone/>
              <a:defRPr sz="3000">
                <a:latin typeface="Unbounded"/>
                <a:ea typeface="Unbounded"/>
                <a:cs typeface="Unbounded"/>
                <a:sym typeface="Unbounded"/>
              </a:defRPr>
            </a:lvl5pPr>
            <a:lvl6pPr lvl="5" rtl="0">
              <a:spcBef>
                <a:spcPts val="0"/>
              </a:spcBef>
              <a:spcAft>
                <a:spcPts val="0"/>
              </a:spcAft>
              <a:buSzPts val="3000"/>
              <a:buFont typeface="Unbounded"/>
              <a:buNone/>
              <a:defRPr sz="3000">
                <a:latin typeface="Unbounded"/>
                <a:ea typeface="Unbounded"/>
                <a:cs typeface="Unbounded"/>
                <a:sym typeface="Unbounded"/>
              </a:defRPr>
            </a:lvl6pPr>
            <a:lvl7pPr lvl="6" rtl="0">
              <a:spcBef>
                <a:spcPts val="0"/>
              </a:spcBef>
              <a:spcAft>
                <a:spcPts val="0"/>
              </a:spcAft>
              <a:buSzPts val="3000"/>
              <a:buFont typeface="Unbounded"/>
              <a:buNone/>
              <a:defRPr sz="3000">
                <a:latin typeface="Unbounded"/>
                <a:ea typeface="Unbounded"/>
                <a:cs typeface="Unbounded"/>
                <a:sym typeface="Unbounded"/>
              </a:defRPr>
            </a:lvl7pPr>
            <a:lvl8pPr lvl="7" rtl="0">
              <a:spcBef>
                <a:spcPts val="0"/>
              </a:spcBef>
              <a:spcAft>
                <a:spcPts val="0"/>
              </a:spcAft>
              <a:buSzPts val="3000"/>
              <a:buFont typeface="Unbounded"/>
              <a:buNone/>
              <a:defRPr sz="3000">
                <a:latin typeface="Unbounded"/>
                <a:ea typeface="Unbounded"/>
                <a:cs typeface="Unbounded"/>
                <a:sym typeface="Unbounded"/>
              </a:defRPr>
            </a:lvl8pPr>
            <a:lvl9pPr lvl="8" rtl="0">
              <a:spcBef>
                <a:spcPts val="0"/>
              </a:spcBef>
              <a:spcAft>
                <a:spcPts val="0"/>
              </a:spcAft>
              <a:buSzPts val="3000"/>
              <a:buFont typeface="Unbounded"/>
              <a:buNone/>
              <a:defRPr sz="3000">
                <a:latin typeface="Unbounded"/>
                <a:ea typeface="Unbounded"/>
                <a:cs typeface="Unbounded"/>
                <a:sym typeface="Unbounded"/>
              </a:defRPr>
            </a:lvl9pPr>
          </a:lstStyle>
          <a:p>
            <a:r>
              <a:t>xx%</a:t>
            </a:r>
          </a:p>
        </p:txBody>
      </p:sp>
      <p:sp>
        <p:nvSpPr>
          <p:cNvPr id="91" name="Google Shape;91;p13"/>
          <p:cNvSpPr txBox="1">
            <a:spLocks noGrp="1"/>
          </p:cNvSpPr>
          <p:nvPr>
            <p:ph type="title" idx="3" hasCustomPrompt="1"/>
          </p:nvPr>
        </p:nvSpPr>
        <p:spPr>
          <a:xfrm>
            <a:off x="4773595" y="1423925"/>
            <a:ext cx="36582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2000">
                <a:solidFill>
                  <a:schemeClr val="lt2"/>
                </a:solidFill>
              </a:defRPr>
            </a:lvl1pPr>
            <a:lvl2pPr lvl="1" rtl="0">
              <a:spcBef>
                <a:spcPts val="0"/>
              </a:spcBef>
              <a:spcAft>
                <a:spcPts val="0"/>
              </a:spcAft>
              <a:buSzPts val="3000"/>
              <a:buFont typeface="Unbounded"/>
              <a:buNone/>
              <a:defRPr sz="3000">
                <a:latin typeface="Unbounded"/>
                <a:ea typeface="Unbounded"/>
                <a:cs typeface="Unbounded"/>
                <a:sym typeface="Unbounded"/>
              </a:defRPr>
            </a:lvl2pPr>
            <a:lvl3pPr lvl="2" rtl="0">
              <a:spcBef>
                <a:spcPts val="0"/>
              </a:spcBef>
              <a:spcAft>
                <a:spcPts val="0"/>
              </a:spcAft>
              <a:buSzPts val="3000"/>
              <a:buFont typeface="Unbounded"/>
              <a:buNone/>
              <a:defRPr sz="3000">
                <a:latin typeface="Unbounded"/>
                <a:ea typeface="Unbounded"/>
                <a:cs typeface="Unbounded"/>
                <a:sym typeface="Unbounded"/>
              </a:defRPr>
            </a:lvl3pPr>
            <a:lvl4pPr lvl="3" rtl="0">
              <a:spcBef>
                <a:spcPts val="0"/>
              </a:spcBef>
              <a:spcAft>
                <a:spcPts val="0"/>
              </a:spcAft>
              <a:buSzPts val="3000"/>
              <a:buFont typeface="Unbounded"/>
              <a:buNone/>
              <a:defRPr sz="3000">
                <a:latin typeface="Unbounded"/>
                <a:ea typeface="Unbounded"/>
                <a:cs typeface="Unbounded"/>
                <a:sym typeface="Unbounded"/>
              </a:defRPr>
            </a:lvl4pPr>
            <a:lvl5pPr lvl="4" rtl="0">
              <a:spcBef>
                <a:spcPts val="0"/>
              </a:spcBef>
              <a:spcAft>
                <a:spcPts val="0"/>
              </a:spcAft>
              <a:buSzPts val="3000"/>
              <a:buFont typeface="Unbounded"/>
              <a:buNone/>
              <a:defRPr sz="3000">
                <a:latin typeface="Unbounded"/>
                <a:ea typeface="Unbounded"/>
                <a:cs typeface="Unbounded"/>
                <a:sym typeface="Unbounded"/>
              </a:defRPr>
            </a:lvl5pPr>
            <a:lvl6pPr lvl="5" rtl="0">
              <a:spcBef>
                <a:spcPts val="0"/>
              </a:spcBef>
              <a:spcAft>
                <a:spcPts val="0"/>
              </a:spcAft>
              <a:buSzPts val="3000"/>
              <a:buFont typeface="Unbounded"/>
              <a:buNone/>
              <a:defRPr sz="3000">
                <a:latin typeface="Unbounded"/>
                <a:ea typeface="Unbounded"/>
                <a:cs typeface="Unbounded"/>
                <a:sym typeface="Unbounded"/>
              </a:defRPr>
            </a:lvl6pPr>
            <a:lvl7pPr lvl="6" rtl="0">
              <a:spcBef>
                <a:spcPts val="0"/>
              </a:spcBef>
              <a:spcAft>
                <a:spcPts val="0"/>
              </a:spcAft>
              <a:buSzPts val="3000"/>
              <a:buFont typeface="Unbounded"/>
              <a:buNone/>
              <a:defRPr sz="3000">
                <a:latin typeface="Unbounded"/>
                <a:ea typeface="Unbounded"/>
                <a:cs typeface="Unbounded"/>
                <a:sym typeface="Unbounded"/>
              </a:defRPr>
            </a:lvl7pPr>
            <a:lvl8pPr lvl="7" rtl="0">
              <a:spcBef>
                <a:spcPts val="0"/>
              </a:spcBef>
              <a:spcAft>
                <a:spcPts val="0"/>
              </a:spcAft>
              <a:buSzPts val="3000"/>
              <a:buFont typeface="Unbounded"/>
              <a:buNone/>
              <a:defRPr sz="3000">
                <a:latin typeface="Unbounded"/>
                <a:ea typeface="Unbounded"/>
                <a:cs typeface="Unbounded"/>
                <a:sym typeface="Unbounded"/>
              </a:defRPr>
            </a:lvl8pPr>
            <a:lvl9pPr lvl="8" rtl="0">
              <a:spcBef>
                <a:spcPts val="0"/>
              </a:spcBef>
              <a:spcAft>
                <a:spcPts val="0"/>
              </a:spcAft>
              <a:buSzPts val="3000"/>
              <a:buFont typeface="Unbounded"/>
              <a:buNone/>
              <a:defRPr sz="3000">
                <a:latin typeface="Unbounded"/>
                <a:ea typeface="Unbounded"/>
                <a:cs typeface="Unbounded"/>
                <a:sym typeface="Unbounded"/>
              </a:defRPr>
            </a:lvl9pPr>
          </a:lstStyle>
          <a:p>
            <a:r>
              <a:t>xx%</a:t>
            </a:r>
          </a:p>
        </p:txBody>
      </p:sp>
      <p:sp>
        <p:nvSpPr>
          <p:cNvPr id="92" name="Google Shape;92;p13"/>
          <p:cNvSpPr txBox="1">
            <a:spLocks noGrp="1"/>
          </p:cNvSpPr>
          <p:nvPr>
            <p:ph type="title" idx="4" hasCustomPrompt="1"/>
          </p:nvPr>
        </p:nvSpPr>
        <p:spPr>
          <a:xfrm>
            <a:off x="4773595" y="3650033"/>
            <a:ext cx="36582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2000">
                <a:solidFill>
                  <a:schemeClr val="lt2"/>
                </a:solidFill>
              </a:defRPr>
            </a:lvl1pPr>
            <a:lvl2pPr lvl="1" rtl="0">
              <a:spcBef>
                <a:spcPts val="0"/>
              </a:spcBef>
              <a:spcAft>
                <a:spcPts val="0"/>
              </a:spcAft>
              <a:buSzPts val="3000"/>
              <a:buFont typeface="Unbounded"/>
              <a:buNone/>
              <a:defRPr sz="3000">
                <a:latin typeface="Unbounded"/>
                <a:ea typeface="Unbounded"/>
                <a:cs typeface="Unbounded"/>
                <a:sym typeface="Unbounded"/>
              </a:defRPr>
            </a:lvl2pPr>
            <a:lvl3pPr lvl="2" rtl="0">
              <a:spcBef>
                <a:spcPts val="0"/>
              </a:spcBef>
              <a:spcAft>
                <a:spcPts val="0"/>
              </a:spcAft>
              <a:buSzPts val="3000"/>
              <a:buFont typeface="Unbounded"/>
              <a:buNone/>
              <a:defRPr sz="3000">
                <a:latin typeface="Unbounded"/>
                <a:ea typeface="Unbounded"/>
                <a:cs typeface="Unbounded"/>
                <a:sym typeface="Unbounded"/>
              </a:defRPr>
            </a:lvl3pPr>
            <a:lvl4pPr lvl="3" rtl="0">
              <a:spcBef>
                <a:spcPts val="0"/>
              </a:spcBef>
              <a:spcAft>
                <a:spcPts val="0"/>
              </a:spcAft>
              <a:buSzPts val="3000"/>
              <a:buFont typeface="Unbounded"/>
              <a:buNone/>
              <a:defRPr sz="3000">
                <a:latin typeface="Unbounded"/>
                <a:ea typeface="Unbounded"/>
                <a:cs typeface="Unbounded"/>
                <a:sym typeface="Unbounded"/>
              </a:defRPr>
            </a:lvl4pPr>
            <a:lvl5pPr lvl="4" rtl="0">
              <a:spcBef>
                <a:spcPts val="0"/>
              </a:spcBef>
              <a:spcAft>
                <a:spcPts val="0"/>
              </a:spcAft>
              <a:buSzPts val="3000"/>
              <a:buFont typeface="Unbounded"/>
              <a:buNone/>
              <a:defRPr sz="3000">
                <a:latin typeface="Unbounded"/>
                <a:ea typeface="Unbounded"/>
                <a:cs typeface="Unbounded"/>
                <a:sym typeface="Unbounded"/>
              </a:defRPr>
            </a:lvl5pPr>
            <a:lvl6pPr lvl="5" rtl="0">
              <a:spcBef>
                <a:spcPts val="0"/>
              </a:spcBef>
              <a:spcAft>
                <a:spcPts val="0"/>
              </a:spcAft>
              <a:buSzPts val="3000"/>
              <a:buFont typeface="Unbounded"/>
              <a:buNone/>
              <a:defRPr sz="3000">
                <a:latin typeface="Unbounded"/>
                <a:ea typeface="Unbounded"/>
                <a:cs typeface="Unbounded"/>
                <a:sym typeface="Unbounded"/>
              </a:defRPr>
            </a:lvl6pPr>
            <a:lvl7pPr lvl="6" rtl="0">
              <a:spcBef>
                <a:spcPts val="0"/>
              </a:spcBef>
              <a:spcAft>
                <a:spcPts val="0"/>
              </a:spcAft>
              <a:buSzPts val="3000"/>
              <a:buFont typeface="Unbounded"/>
              <a:buNone/>
              <a:defRPr sz="3000">
                <a:latin typeface="Unbounded"/>
                <a:ea typeface="Unbounded"/>
                <a:cs typeface="Unbounded"/>
                <a:sym typeface="Unbounded"/>
              </a:defRPr>
            </a:lvl7pPr>
            <a:lvl8pPr lvl="7" rtl="0">
              <a:spcBef>
                <a:spcPts val="0"/>
              </a:spcBef>
              <a:spcAft>
                <a:spcPts val="0"/>
              </a:spcAft>
              <a:buSzPts val="3000"/>
              <a:buFont typeface="Unbounded"/>
              <a:buNone/>
              <a:defRPr sz="3000">
                <a:latin typeface="Unbounded"/>
                <a:ea typeface="Unbounded"/>
                <a:cs typeface="Unbounded"/>
                <a:sym typeface="Unbounded"/>
              </a:defRPr>
            </a:lvl8pPr>
            <a:lvl9pPr lvl="8" rtl="0">
              <a:spcBef>
                <a:spcPts val="0"/>
              </a:spcBef>
              <a:spcAft>
                <a:spcPts val="0"/>
              </a:spcAft>
              <a:buSzPts val="3000"/>
              <a:buFont typeface="Unbounded"/>
              <a:buNone/>
              <a:defRPr sz="3000">
                <a:latin typeface="Unbounded"/>
                <a:ea typeface="Unbounded"/>
                <a:cs typeface="Unbounded"/>
                <a:sym typeface="Unbounded"/>
              </a:defRPr>
            </a:lvl9pPr>
          </a:lstStyle>
          <a:p>
            <a:r>
              <a:t>xx%</a:t>
            </a:r>
          </a:p>
        </p:txBody>
      </p:sp>
      <p:sp>
        <p:nvSpPr>
          <p:cNvPr id="93" name="Google Shape;93;p13"/>
          <p:cNvSpPr txBox="1">
            <a:spLocks noGrp="1"/>
          </p:cNvSpPr>
          <p:nvPr>
            <p:ph type="title" idx="5" hasCustomPrompt="1"/>
          </p:nvPr>
        </p:nvSpPr>
        <p:spPr>
          <a:xfrm>
            <a:off x="713229" y="2536979"/>
            <a:ext cx="36582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2000">
                <a:solidFill>
                  <a:schemeClr val="lt2"/>
                </a:solidFill>
              </a:defRPr>
            </a:lvl1pPr>
            <a:lvl2pPr lvl="1" rtl="0">
              <a:spcBef>
                <a:spcPts val="0"/>
              </a:spcBef>
              <a:spcAft>
                <a:spcPts val="0"/>
              </a:spcAft>
              <a:buSzPts val="3000"/>
              <a:buFont typeface="Unbounded"/>
              <a:buNone/>
              <a:defRPr sz="3000">
                <a:latin typeface="Unbounded"/>
                <a:ea typeface="Unbounded"/>
                <a:cs typeface="Unbounded"/>
                <a:sym typeface="Unbounded"/>
              </a:defRPr>
            </a:lvl2pPr>
            <a:lvl3pPr lvl="2" rtl="0">
              <a:spcBef>
                <a:spcPts val="0"/>
              </a:spcBef>
              <a:spcAft>
                <a:spcPts val="0"/>
              </a:spcAft>
              <a:buSzPts val="3000"/>
              <a:buFont typeface="Unbounded"/>
              <a:buNone/>
              <a:defRPr sz="3000">
                <a:latin typeface="Unbounded"/>
                <a:ea typeface="Unbounded"/>
                <a:cs typeface="Unbounded"/>
                <a:sym typeface="Unbounded"/>
              </a:defRPr>
            </a:lvl3pPr>
            <a:lvl4pPr lvl="3" rtl="0">
              <a:spcBef>
                <a:spcPts val="0"/>
              </a:spcBef>
              <a:spcAft>
                <a:spcPts val="0"/>
              </a:spcAft>
              <a:buSzPts val="3000"/>
              <a:buFont typeface="Unbounded"/>
              <a:buNone/>
              <a:defRPr sz="3000">
                <a:latin typeface="Unbounded"/>
                <a:ea typeface="Unbounded"/>
                <a:cs typeface="Unbounded"/>
                <a:sym typeface="Unbounded"/>
              </a:defRPr>
            </a:lvl4pPr>
            <a:lvl5pPr lvl="4" rtl="0">
              <a:spcBef>
                <a:spcPts val="0"/>
              </a:spcBef>
              <a:spcAft>
                <a:spcPts val="0"/>
              </a:spcAft>
              <a:buSzPts val="3000"/>
              <a:buFont typeface="Unbounded"/>
              <a:buNone/>
              <a:defRPr sz="3000">
                <a:latin typeface="Unbounded"/>
                <a:ea typeface="Unbounded"/>
                <a:cs typeface="Unbounded"/>
                <a:sym typeface="Unbounded"/>
              </a:defRPr>
            </a:lvl5pPr>
            <a:lvl6pPr lvl="5" rtl="0">
              <a:spcBef>
                <a:spcPts val="0"/>
              </a:spcBef>
              <a:spcAft>
                <a:spcPts val="0"/>
              </a:spcAft>
              <a:buSzPts val="3000"/>
              <a:buFont typeface="Unbounded"/>
              <a:buNone/>
              <a:defRPr sz="3000">
                <a:latin typeface="Unbounded"/>
                <a:ea typeface="Unbounded"/>
                <a:cs typeface="Unbounded"/>
                <a:sym typeface="Unbounded"/>
              </a:defRPr>
            </a:lvl6pPr>
            <a:lvl7pPr lvl="6" rtl="0">
              <a:spcBef>
                <a:spcPts val="0"/>
              </a:spcBef>
              <a:spcAft>
                <a:spcPts val="0"/>
              </a:spcAft>
              <a:buSzPts val="3000"/>
              <a:buFont typeface="Unbounded"/>
              <a:buNone/>
              <a:defRPr sz="3000">
                <a:latin typeface="Unbounded"/>
                <a:ea typeface="Unbounded"/>
                <a:cs typeface="Unbounded"/>
                <a:sym typeface="Unbounded"/>
              </a:defRPr>
            </a:lvl7pPr>
            <a:lvl8pPr lvl="7" rtl="0">
              <a:spcBef>
                <a:spcPts val="0"/>
              </a:spcBef>
              <a:spcAft>
                <a:spcPts val="0"/>
              </a:spcAft>
              <a:buSzPts val="3000"/>
              <a:buFont typeface="Unbounded"/>
              <a:buNone/>
              <a:defRPr sz="3000">
                <a:latin typeface="Unbounded"/>
                <a:ea typeface="Unbounded"/>
                <a:cs typeface="Unbounded"/>
                <a:sym typeface="Unbounded"/>
              </a:defRPr>
            </a:lvl8pPr>
            <a:lvl9pPr lvl="8" rtl="0">
              <a:spcBef>
                <a:spcPts val="0"/>
              </a:spcBef>
              <a:spcAft>
                <a:spcPts val="0"/>
              </a:spcAft>
              <a:buSzPts val="3000"/>
              <a:buFont typeface="Unbounded"/>
              <a:buNone/>
              <a:defRPr sz="3000">
                <a:latin typeface="Unbounded"/>
                <a:ea typeface="Unbounded"/>
                <a:cs typeface="Unbounded"/>
                <a:sym typeface="Unbounded"/>
              </a:defRPr>
            </a:lvl9pPr>
          </a:lstStyle>
          <a:p>
            <a:r>
              <a:t>xx%</a:t>
            </a:r>
          </a:p>
        </p:txBody>
      </p:sp>
      <p:sp>
        <p:nvSpPr>
          <p:cNvPr id="94" name="Google Shape;94;p13"/>
          <p:cNvSpPr txBox="1">
            <a:spLocks noGrp="1"/>
          </p:cNvSpPr>
          <p:nvPr>
            <p:ph type="title" idx="6" hasCustomPrompt="1"/>
          </p:nvPr>
        </p:nvSpPr>
        <p:spPr>
          <a:xfrm>
            <a:off x="4773609" y="2536979"/>
            <a:ext cx="36582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2000">
                <a:solidFill>
                  <a:schemeClr val="lt2"/>
                </a:solidFill>
              </a:defRPr>
            </a:lvl1pPr>
            <a:lvl2pPr lvl="1" rtl="0">
              <a:spcBef>
                <a:spcPts val="0"/>
              </a:spcBef>
              <a:spcAft>
                <a:spcPts val="0"/>
              </a:spcAft>
              <a:buSzPts val="3000"/>
              <a:buFont typeface="Unbounded"/>
              <a:buNone/>
              <a:defRPr sz="3000">
                <a:latin typeface="Unbounded"/>
                <a:ea typeface="Unbounded"/>
                <a:cs typeface="Unbounded"/>
                <a:sym typeface="Unbounded"/>
              </a:defRPr>
            </a:lvl2pPr>
            <a:lvl3pPr lvl="2" rtl="0">
              <a:spcBef>
                <a:spcPts val="0"/>
              </a:spcBef>
              <a:spcAft>
                <a:spcPts val="0"/>
              </a:spcAft>
              <a:buSzPts val="3000"/>
              <a:buFont typeface="Unbounded"/>
              <a:buNone/>
              <a:defRPr sz="3000">
                <a:latin typeface="Unbounded"/>
                <a:ea typeface="Unbounded"/>
                <a:cs typeface="Unbounded"/>
                <a:sym typeface="Unbounded"/>
              </a:defRPr>
            </a:lvl3pPr>
            <a:lvl4pPr lvl="3" rtl="0">
              <a:spcBef>
                <a:spcPts val="0"/>
              </a:spcBef>
              <a:spcAft>
                <a:spcPts val="0"/>
              </a:spcAft>
              <a:buSzPts val="3000"/>
              <a:buFont typeface="Unbounded"/>
              <a:buNone/>
              <a:defRPr sz="3000">
                <a:latin typeface="Unbounded"/>
                <a:ea typeface="Unbounded"/>
                <a:cs typeface="Unbounded"/>
                <a:sym typeface="Unbounded"/>
              </a:defRPr>
            </a:lvl4pPr>
            <a:lvl5pPr lvl="4" rtl="0">
              <a:spcBef>
                <a:spcPts val="0"/>
              </a:spcBef>
              <a:spcAft>
                <a:spcPts val="0"/>
              </a:spcAft>
              <a:buSzPts val="3000"/>
              <a:buFont typeface="Unbounded"/>
              <a:buNone/>
              <a:defRPr sz="3000">
                <a:latin typeface="Unbounded"/>
                <a:ea typeface="Unbounded"/>
                <a:cs typeface="Unbounded"/>
                <a:sym typeface="Unbounded"/>
              </a:defRPr>
            </a:lvl5pPr>
            <a:lvl6pPr lvl="5" rtl="0">
              <a:spcBef>
                <a:spcPts val="0"/>
              </a:spcBef>
              <a:spcAft>
                <a:spcPts val="0"/>
              </a:spcAft>
              <a:buSzPts val="3000"/>
              <a:buFont typeface="Unbounded"/>
              <a:buNone/>
              <a:defRPr sz="3000">
                <a:latin typeface="Unbounded"/>
                <a:ea typeface="Unbounded"/>
                <a:cs typeface="Unbounded"/>
                <a:sym typeface="Unbounded"/>
              </a:defRPr>
            </a:lvl6pPr>
            <a:lvl7pPr lvl="6" rtl="0">
              <a:spcBef>
                <a:spcPts val="0"/>
              </a:spcBef>
              <a:spcAft>
                <a:spcPts val="0"/>
              </a:spcAft>
              <a:buSzPts val="3000"/>
              <a:buFont typeface="Unbounded"/>
              <a:buNone/>
              <a:defRPr sz="3000">
                <a:latin typeface="Unbounded"/>
                <a:ea typeface="Unbounded"/>
                <a:cs typeface="Unbounded"/>
                <a:sym typeface="Unbounded"/>
              </a:defRPr>
            </a:lvl7pPr>
            <a:lvl8pPr lvl="7" rtl="0">
              <a:spcBef>
                <a:spcPts val="0"/>
              </a:spcBef>
              <a:spcAft>
                <a:spcPts val="0"/>
              </a:spcAft>
              <a:buSzPts val="3000"/>
              <a:buFont typeface="Unbounded"/>
              <a:buNone/>
              <a:defRPr sz="3000">
                <a:latin typeface="Unbounded"/>
                <a:ea typeface="Unbounded"/>
                <a:cs typeface="Unbounded"/>
                <a:sym typeface="Unbounded"/>
              </a:defRPr>
            </a:lvl8pPr>
            <a:lvl9pPr lvl="8" rtl="0">
              <a:spcBef>
                <a:spcPts val="0"/>
              </a:spcBef>
              <a:spcAft>
                <a:spcPts val="0"/>
              </a:spcAft>
              <a:buSzPts val="3000"/>
              <a:buFont typeface="Unbounded"/>
              <a:buNone/>
              <a:defRPr sz="3000">
                <a:latin typeface="Unbounded"/>
                <a:ea typeface="Unbounded"/>
                <a:cs typeface="Unbounded"/>
                <a:sym typeface="Unbounded"/>
              </a:defRPr>
            </a:lvl9pPr>
          </a:lstStyle>
          <a:p>
            <a:r>
              <a:t>xx%</a:t>
            </a:r>
          </a:p>
        </p:txBody>
      </p:sp>
      <p:sp>
        <p:nvSpPr>
          <p:cNvPr id="95" name="Google Shape;95;p13"/>
          <p:cNvSpPr txBox="1">
            <a:spLocks noGrp="1"/>
          </p:cNvSpPr>
          <p:nvPr>
            <p:ph type="subTitle" idx="1"/>
          </p:nvPr>
        </p:nvSpPr>
        <p:spPr>
          <a:xfrm>
            <a:off x="713227" y="1893013"/>
            <a:ext cx="36582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Unbounded"/>
              <a:buNone/>
              <a:defRPr sz="2000" b="1">
                <a:solidFill>
                  <a:schemeClr val="dk1"/>
                </a:solidFill>
                <a:latin typeface="Unbounded"/>
                <a:ea typeface="Unbounded"/>
                <a:cs typeface="Unbounded"/>
                <a:sym typeface="Unbounded"/>
              </a:defRPr>
            </a:lvl1pPr>
            <a:lvl2pPr lvl="1" rtl="0">
              <a:lnSpc>
                <a:spcPct val="100000"/>
              </a:lnSpc>
              <a:spcBef>
                <a:spcPts val="0"/>
              </a:spcBef>
              <a:spcAft>
                <a:spcPts val="0"/>
              </a:spcAft>
              <a:buSzPts val="2400"/>
              <a:buFont typeface="Unbounded"/>
              <a:buNone/>
              <a:defRPr sz="2400" b="1">
                <a:latin typeface="Unbounded"/>
                <a:ea typeface="Unbounded"/>
                <a:cs typeface="Unbounded"/>
                <a:sym typeface="Unbounded"/>
              </a:defRPr>
            </a:lvl2pPr>
            <a:lvl3pPr lvl="2" rtl="0">
              <a:lnSpc>
                <a:spcPct val="100000"/>
              </a:lnSpc>
              <a:spcBef>
                <a:spcPts val="0"/>
              </a:spcBef>
              <a:spcAft>
                <a:spcPts val="0"/>
              </a:spcAft>
              <a:buSzPts val="2400"/>
              <a:buFont typeface="Unbounded"/>
              <a:buNone/>
              <a:defRPr sz="2400" b="1">
                <a:latin typeface="Unbounded"/>
                <a:ea typeface="Unbounded"/>
                <a:cs typeface="Unbounded"/>
                <a:sym typeface="Unbounded"/>
              </a:defRPr>
            </a:lvl3pPr>
            <a:lvl4pPr lvl="3" rtl="0">
              <a:lnSpc>
                <a:spcPct val="100000"/>
              </a:lnSpc>
              <a:spcBef>
                <a:spcPts val="0"/>
              </a:spcBef>
              <a:spcAft>
                <a:spcPts val="0"/>
              </a:spcAft>
              <a:buSzPts val="2400"/>
              <a:buFont typeface="Unbounded"/>
              <a:buNone/>
              <a:defRPr sz="2400" b="1">
                <a:latin typeface="Unbounded"/>
                <a:ea typeface="Unbounded"/>
                <a:cs typeface="Unbounded"/>
                <a:sym typeface="Unbounded"/>
              </a:defRPr>
            </a:lvl4pPr>
            <a:lvl5pPr lvl="4" rtl="0">
              <a:lnSpc>
                <a:spcPct val="100000"/>
              </a:lnSpc>
              <a:spcBef>
                <a:spcPts val="0"/>
              </a:spcBef>
              <a:spcAft>
                <a:spcPts val="0"/>
              </a:spcAft>
              <a:buSzPts val="2400"/>
              <a:buFont typeface="Unbounded"/>
              <a:buNone/>
              <a:defRPr sz="2400" b="1">
                <a:latin typeface="Unbounded"/>
                <a:ea typeface="Unbounded"/>
                <a:cs typeface="Unbounded"/>
                <a:sym typeface="Unbounded"/>
              </a:defRPr>
            </a:lvl5pPr>
            <a:lvl6pPr lvl="5" rtl="0">
              <a:lnSpc>
                <a:spcPct val="100000"/>
              </a:lnSpc>
              <a:spcBef>
                <a:spcPts val="0"/>
              </a:spcBef>
              <a:spcAft>
                <a:spcPts val="0"/>
              </a:spcAft>
              <a:buSzPts val="2400"/>
              <a:buFont typeface="Unbounded"/>
              <a:buNone/>
              <a:defRPr sz="2400" b="1">
                <a:latin typeface="Unbounded"/>
                <a:ea typeface="Unbounded"/>
                <a:cs typeface="Unbounded"/>
                <a:sym typeface="Unbounded"/>
              </a:defRPr>
            </a:lvl6pPr>
            <a:lvl7pPr lvl="6" rtl="0">
              <a:lnSpc>
                <a:spcPct val="100000"/>
              </a:lnSpc>
              <a:spcBef>
                <a:spcPts val="0"/>
              </a:spcBef>
              <a:spcAft>
                <a:spcPts val="0"/>
              </a:spcAft>
              <a:buSzPts val="2400"/>
              <a:buFont typeface="Unbounded"/>
              <a:buNone/>
              <a:defRPr sz="2400" b="1">
                <a:latin typeface="Unbounded"/>
                <a:ea typeface="Unbounded"/>
                <a:cs typeface="Unbounded"/>
                <a:sym typeface="Unbounded"/>
              </a:defRPr>
            </a:lvl7pPr>
            <a:lvl8pPr lvl="7" rtl="0">
              <a:lnSpc>
                <a:spcPct val="100000"/>
              </a:lnSpc>
              <a:spcBef>
                <a:spcPts val="0"/>
              </a:spcBef>
              <a:spcAft>
                <a:spcPts val="0"/>
              </a:spcAft>
              <a:buSzPts val="2400"/>
              <a:buFont typeface="Unbounded"/>
              <a:buNone/>
              <a:defRPr sz="2400" b="1">
                <a:latin typeface="Unbounded"/>
                <a:ea typeface="Unbounded"/>
                <a:cs typeface="Unbounded"/>
                <a:sym typeface="Unbounded"/>
              </a:defRPr>
            </a:lvl8pPr>
            <a:lvl9pPr lvl="8" rtl="0">
              <a:lnSpc>
                <a:spcPct val="100000"/>
              </a:lnSpc>
              <a:spcBef>
                <a:spcPts val="0"/>
              </a:spcBef>
              <a:spcAft>
                <a:spcPts val="0"/>
              </a:spcAft>
              <a:buSzPts val="2400"/>
              <a:buFont typeface="Unbounded"/>
              <a:buNone/>
              <a:defRPr sz="2400" b="1">
                <a:latin typeface="Unbounded"/>
                <a:ea typeface="Unbounded"/>
                <a:cs typeface="Unbounded"/>
                <a:sym typeface="Unbounded"/>
              </a:defRPr>
            </a:lvl9pPr>
          </a:lstStyle>
          <a:p>
            <a:endParaRPr/>
          </a:p>
        </p:txBody>
      </p:sp>
      <p:sp>
        <p:nvSpPr>
          <p:cNvPr id="96" name="Google Shape;96;p13"/>
          <p:cNvSpPr txBox="1">
            <a:spLocks noGrp="1"/>
          </p:cNvSpPr>
          <p:nvPr>
            <p:ph type="subTitle" idx="7"/>
          </p:nvPr>
        </p:nvSpPr>
        <p:spPr>
          <a:xfrm>
            <a:off x="4773577" y="1893013"/>
            <a:ext cx="36582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Unbounded"/>
              <a:buNone/>
              <a:defRPr sz="2000" b="1">
                <a:solidFill>
                  <a:schemeClr val="dk1"/>
                </a:solidFill>
                <a:latin typeface="Unbounded"/>
                <a:ea typeface="Unbounded"/>
                <a:cs typeface="Unbounded"/>
                <a:sym typeface="Unbounded"/>
              </a:defRPr>
            </a:lvl1pPr>
            <a:lvl2pPr lvl="1" rtl="0">
              <a:lnSpc>
                <a:spcPct val="100000"/>
              </a:lnSpc>
              <a:spcBef>
                <a:spcPts val="0"/>
              </a:spcBef>
              <a:spcAft>
                <a:spcPts val="0"/>
              </a:spcAft>
              <a:buSzPts val="2400"/>
              <a:buFont typeface="Unbounded"/>
              <a:buNone/>
              <a:defRPr sz="2400" b="1">
                <a:latin typeface="Unbounded"/>
                <a:ea typeface="Unbounded"/>
                <a:cs typeface="Unbounded"/>
                <a:sym typeface="Unbounded"/>
              </a:defRPr>
            </a:lvl2pPr>
            <a:lvl3pPr lvl="2" rtl="0">
              <a:lnSpc>
                <a:spcPct val="100000"/>
              </a:lnSpc>
              <a:spcBef>
                <a:spcPts val="0"/>
              </a:spcBef>
              <a:spcAft>
                <a:spcPts val="0"/>
              </a:spcAft>
              <a:buSzPts val="2400"/>
              <a:buFont typeface="Unbounded"/>
              <a:buNone/>
              <a:defRPr sz="2400" b="1">
                <a:latin typeface="Unbounded"/>
                <a:ea typeface="Unbounded"/>
                <a:cs typeface="Unbounded"/>
                <a:sym typeface="Unbounded"/>
              </a:defRPr>
            </a:lvl3pPr>
            <a:lvl4pPr lvl="3" rtl="0">
              <a:lnSpc>
                <a:spcPct val="100000"/>
              </a:lnSpc>
              <a:spcBef>
                <a:spcPts val="0"/>
              </a:spcBef>
              <a:spcAft>
                <a:spcPts val="0"/>
              </a:spcAft>
              <a:buSzPts val="2400"/>
              <a:buFont typeface="Unbounded"/>
              <a:buNone/>
              <a:defRPr sz="2400" b="1">
                <a:latin typeface="Unbounded"/>
                <a:ea typeface="Unbounded"/>
                <a:cs typeface="Unbounded"/>
                <a:sym typeface="Unbounded"/>
              </a:defRPr>
            </a:lvl4pPr>
            <a:lvl5pPr lvl="4" rtl="0">
              <a:lnSpc>
                <a:spcPct val="100000"/>
              </a:lnSpc>
              <a:spcBef>
                <a:spcPts val="0"/>
              </a:spcBef>
              <a:spcAft>
                <a:spcPts val="0"/>
              </a:spcAft>
              <a:buSzPts val="2400"/>
              <a:buFont typeface="Unbounded"/>
              <a:buNone/>
              <a:defRPr sz="2400" b="1">
                <a:latin typeface="Unbounded"/>
                <a:ea typeface="Unbounded"/>
                <a:cs typeface="Unbounded"/>
                <a:sym typeface="Unbounded"/>
              </a:defRPr>
            </a:lvl5pPr>
            <a:lvl6pPr lvl="5" rtl="0">
              <a:lnSpc>
                <a:spcPct val="100000"/>
              </a:lnSpc>
              <a:spcBef>
                <a:spcPts val="0"/>
              </a:spcBef>
              <a:spcAft>
                <a:spcPts val="0"/>
              </a:spcAft>
              <a:buSzPts val="2400"/>
              <a:buFont typeface="Unbounded"/>
              <a:buNone/>
              <a:defRPr sz="2400" b="1">
                <a:latin typeface="Unbounded"/>
                <a:ea typeface="Unbounded"/>
                <a:cs typeface="Unbounded"/>
                <a:sym typeface="Unbounded"/>
              </a:defRPr>
            </a:lvl6pPr>
            <a:lvl7pPr lvl="6" rtl="0">
              <a:lnSpc>
                <a:spcPct val="100000"/>
              </a:lnSpc>
              <a:spcBef>
                <a:spcPts val="0"/>
              </a:spcBef>
              <a:spcAft>
                <a:spcPts val="0"/>
              </a:spcAft>
              <a:buSzPts val="2400"/>
              <a:buFont typeface="Unbounded"/>
              <a:buNone/>
              <a:defRPr sz="2400" b="1">
                <a:latin typeface="Unbounded"/>
                <a:ea typeface="Unbounded"/>
                <a:cs typeface="Unbounded"/>
                <a:sym typeface="Unbounded"/>
              </a:defRPr>
            </a:lvl7pPr>
            <a:lvl8pPr lvl="7" rtl="0">
              <a:lnSpc>
                <a:spcPct val="100000"/>
              </a:lnSpc>
              <a:spcBef>
                <a:spcPts val="0"/>
              </a:spcBef>
              <a:spcAft>
                <a:spcPts val="0"/>
              </a:spcAft>
              <a:buSzPts val="2400"/>
              <a:buFont typeface="Unbounded"/>
              <a:buNone/>
              <a:defRPr sz="2400" b="1">
                <a:latin typeface="Unbounded"/>
                <a:ea typeface="Unbounded"/>
                <a:cs typeface="Unbounded"/>
                <a:sym typeface="Unbounded"/>
              </a:defRPr>
            </a:lvl8pPr>
            <a:lvl9pPr lvl="8" rtl="0">
              <a:lnSpc>
                <a:spcPct val="100000"/>
              </a:lnSpc>
              <a:spcBef>
                <a:spcPts val="0"/>
              </a:spcBef>
              <a:spcAft>
                <a:spcPts val="0"/>
              </a:spcAft>
              <a:buSzPts val="2400"/>
              <a:buFont typeface="Unbounded"/>
              <a:buNone/>
              <a:defRPr sz="2400" b="1">
                <a:latin typeface="Unbounded"/>
                <a:ea typeface="Unbounded"/>
                <a:cs typeface="Unbounded"/>
                <a:sym typeface="Unbounded"/>
              </a:defRPr>
            </a:lvl9pPr>
          </a:lstStyle>
          <a:p>
            <a:endParaRPr/>
          </a:p>
        </p:txBody>
      </p:sp>
      <p:sp>
        <p:nvSpPr>
          <p:cNvPr id="97" name="Google Shape;97;p13"/>
          <p:cNvSpPr txBox="1">
            <a:spLocks noGrp="1"/>
          </p:cNvSpPr>
          <p:nvPr>
            <p:ph type="subTitle" idx="8"/>
          </p:nvPr>
        </p:nvSpPr>
        <p:spPr>
          <a:xfrm>
            <a:off x="713225" y="3006107"/>
            <a:ext cx="36582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Unbounded"/>
              <a:buNone/>
              <a:defRPr sz="2000" b="1">
                <a:solidFill>
                  <a:schemeClr val="dk1"/>
                </a:solidFill>
                <a:latin typeface="Unbounded"/>
                <a:ea typeface="Unbounded"/>
                <a:cs typeface="Unbounded"/>
                <a:sym typeface="Unbounded"/>
              </a:defRPr>
            </a:lvl1pPr>
            <a:lvl2pPr lvl="1" rtl="0">
              <a:lnSpc>
                <a:spcPct val="100000"/>
              </a:lnSpc>
              <a:spcBef>
                <a:spcPts val="0"/>
              </a:spcBef>
              <a:spcAft>
                <a:spcPts val="0"/>
              </a:spcAft>
              <a:buSzPts val="2400"/>
              <a:buFont typeface="Unbounded"/>
              <a:buNone/>
              <a:defRPr sz="2400" b="1">
                <a:latin typeface="Unbounded"/>
                <a:ea typeface="Unbounded"/>
                <a:cs typeface="Unbounded"/>
                <a:sym typeface="Unbounded"/>
              </a:defRPr>
            </a:lvl2pPr>
            <a:lvl3pPr lvl="2" rtl="0">
              <a:lnSpc>
                <a:spcPct val="100000"/>
              </a:lnSpc>
              <a:spcBef>
                <a:spcPts val="0"/>
              </a:spcBef>
              <a:spcAft>
                <a:spcPts val="0"/>
              </a:spcAft>
              <a:buSzPts val="2400"/>
              <a:buFont typeface="Unbounded"/>
              <a:buNone/>
              <a:defRPr sz="2400" b="1">
                <a:latin typeface="Unbounded"/>
                <a:ea typeface="Unbounded"/>
                <a:cs typeface="Unbounded"/>
                <a:sym typeface="Unbounded"/>
              </a:defRPr>
            </a:lvl3pPr>
            <a:lvl4pPr lvl="3" rtl="0">
              <a:lnSpc>
                <a:spcPct val="100000"/>
              </a:lnSpc>
              <a:spcBef>
                <a:spcPts val="0"/>
              </a:spcBef>
              <a:spcAft>
                <a:spcPts val="0"/>
              </a:spcAft>
              <a:buSzPts val="2400"/>
              <a:buFont typeface="Unbounded"/>
              <a:buNone/>
              <a:defRPr sz="2400" b="1">
                <a:latin typeface="Unbounded"/>
                <a:ea typeface="Unbounded"/>
                <a:cs typeface="Unbounded"/>
                <a:sym typeface="Unbounded"/>
              </a:defRPr>
            </a:lvl4pPr>
            <a:lvl5pPr lvl="4" rtl="0">
              <a:lnSpc>
                <a:spcPct val="100000"/>
              </a:lnSpc>
              <a:spcBef>
                <a:spcPts val="0"/>
              </a:spcBef>
              <a:spcAft>
                <a:spcPts val="0"/>
              </a:spcAft>
              <a:buSzPts val="2400"/>
              <a:buFont typeface="Unbounded"/>
              <a:buNone/>
              <a:defRPr sz="2400" b="1">
                <a:latin typeface="Unbounded"/>
                <a:ea typeface="Unbounded"/>
                <a:cs typeface="Unbounded"/>
                <a:sym typeface="Unbounded"/>
              </a:defRPr>
            </a:lvl5pPr>
            <a:lvl6pPr lvl="5" rtl="0">
              <a:lnSpc>
                <a:spcPct val="100000"/>
              </a:lnSpc>
              <a:spcBef>
                <a:spcPts val="0"/>
              </a:spcBef>
              <a:spcAft>
                <a:spcPts val="0"/>
              </a:spcAft>
              <a:buSzPts val="2400"/>
              <a:buFont typeface="Unbounded"/>
              <a:buNone/>
              <a:defRPr sz="2400" b="1">
                <a:latin typeface="Unbounded"/>
                <a:ea typeface="Unbounded"/>
                <a:cs typeface="Unbounded"/>
                <a:sym typeface="Unbounded"/>
              </a:defRPr>
            </a:lvl6pPr>
            <a:lvl7pPr lvl="6" rtl="0">
              <a:lnSpc>
                <a:spcPct val="100000"/>
              </a:lnSpc>
              <a:spcBef>
                <a:spcPts val="0"/>
              </a:spcBef>
              <a:spcAft>
                <a:spcPts val="0"/>
              </a:spcAft>
              <a:buSzPts val="2400"/>
              <a:buFont typeface="Unbounded"/>
              <a:buNone/>
              <a:defRPr sz="2400" b="1">
                <a:latin typeface="Unbounded"/>
                <a:ea typeface="Unbounded"/>
                <a:cs typeface="Unbounded"/>
                <a:sym typeface="Unbounded"/>
              </a:defRPr>
            </a:lvl7pPr>
            <a:lvl8pPr lvl="7" rtl="0">
              <a:lnSpc>
                <a:spcPct val="100000"/>
              </a:lnSpc>
              <a:spcBef>
                <a:spcPts val="0"/>
              </a:spcBef>
              <a:spcAft>
                <a:spcPts val="0"/>
              </a:spcAft>
              <a:buSzPts val="2400"/>
              <a:buFont typeface="Unbounded"/>
              <a:buNone/>
              <a:defRPr sz="2400" b="1">
                <a:latin typeface="Unbounded"/>
                <a:ea typeface="Unbounded"/>
                <a:cs typeface="Unbounded"/>
                <a:sym typeface="Unbounded"/>
              </a:defRPr>
            </a:lvl8pPr>
            <a:lvl9pPr lvl="8" rtl="0">
              <a:lnSpc>
                <a:spcPct val="100000"/>
              </a:lnSpc>
              <a:spcBef>
                <a:spcPts val="0"/>
              </a:spcBef>
              <a:spcAft>
                <a:spcPts val="0"/>
              </a:spcAft>
              <a:buSzPts val="2400"/>
              <a:buFont typeface="Unbounded"/>
              <a:buNone/>
              <a:defRPr sz="2400" b="1">
                <a:latin typeface="Unbounded"/>
                <a:ea typeface="Unbounded"/>
                <a:cs typeface="Unbounded"/>
                <a:sym typeface="Unbounded"/>
              </a:defRPr>
            </a:lvl9pPr>
          </a:lstStyle>
          <a:p>
            <a:endParaRPr/>
          </a:p>
        </p:txBody>
      </p:sp>
      <p:sp>
        <p:nvSpPr>
          <p:cNvPr id="98" name="Google Shape;98;p13"/>
          <p:cNvSpPr txBox="1">
            <a:spLocks noGrp="1"/>
          </p:cNvSpPr>
          <p:nvPr>
            <p:ph type="subTitle" idx="9"/>
          </p:nvPr>
        </p:nvSpPr>
        <p:spPr>
          <a:xfrm>
            <a:off x="713227" y="4119200"/>
            <a:ext cx="36582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Unbounded"/>
              <a:buNone/>
              <a:defRPr sz="2000" b="1">
                <a:solidFill>
                  <a:schemeClr val="dk1"/>
                </a:solidFill>
                <a:latin typeface="Unbounded"/>
                <a:ea typeface="Unbounded"/>
                <a:cs typeface="Unbounded"/>
                <a:sym typeface="Unbounded"/>
              </a:defRPr>
            </a:lvl1pPr>
            <a:lvl2pPr lvl="1" rtl="0">
              <a:lnSpc>
                <a:spcPct val="100000"/>
              </a:lnSpc>
              <a:spcBef>
                <a:spcPts val="0"/>
              </a:spcBef>
              <a:spcAft>
                <a:spcPts val="0"/>
              </a:spcAft>
              <a:buSzPts val="2400"/>
              <a:buFont typeface="Unbounded"/>
              <a:buNone/>
              <a:defRPr sz="2400" b="1">
                <a:latin typeface="Unbounded"/>
                <a:ea typeface="Unbounded"/>
                <a:cs typeface="Unbounded"/>
                <a:sym typeface="Unbounded"/>
              </a:defRPr>
            </a:lvl2pPr>
            <a:lvl3pPr lvl="2" rtl="0">
              <a:lnSpc>
                <a:spcPct val="100000"/>
              </a:lnSpc>
              <a:spcBef>
                <a:spcPts val="0"/>
              </a:spcBef>
              <a:spcAft>
                <a:spcPts val="0"/>
              </a:spcAft>
              <a:buSzPts val="2400"/>
              <a:buFont typeface="Unbounded"/>
              <a:buNone/>
              <a:defRPr sz="2400" b="1">
                <a:latin typeface="Unbounded"/>
                <a:ea typeface="Unbounded"/>
                <a:cs typeface="Unbounded"/>
                <a:sym typeface="Unbounded"/>
              </a:defRPr>
            </a:lvl3pPr>
            <a:lvl4pPr lvl="3" rtl="0">
              <a:lnSpc>
                <a:spcPct val="100000"/>
              </a:lnSpc>
              <a:spcBef>
                <a:spcPts val="0"/>
              </a:spcBef>
              <a:spcAft>
                <a:spcPts val="0"/>
              </a:spcAft>
              <a:buSzPts val="2400"/>
              <a:buFont typeface="Unbounded"/>
              <a:buNone/>
              <a:defRPr sz="2400" b="1">
                <a:latin typeface="Unbounded"/>
                <a:ea typeface="Unbounded"/>
                <a:cs typeface="Unbounded"/>
                <a:sym typeface="Unbounded"/>
              </a:defRPr>
            </a:lvl4pPr>
            <a:lvl5pPr lvl="4" rtl="0">
              <a:lnSpc>
                <a:spcPct val="100000"/>
              </a:lnSpc>
              <a:spcBef>
                <a:spcPts val="0"/>
              </a:spcBef>
              <a:spcAft>
                <a:spcPts val="0"/>
              </a:spcAft>
              <a:buSzPts val="2400"/>
              <a:buFont typeface="Unbounded"/>
              <a:buNone/>
              <a:defRPr sz="2400" b="1">
                <a:latin typeface="Unbounded"/>
                <a:ea typeface="Unbounded"/>
                <a:cs typeface="Unbounded"/>
                <a:sym typeface="Unbounded"/>
              </a:defRPr>
            </a:lvl5pPr>
            <a:lvl6pPr lvl="5" rtl="0">
              <a:lnSpc>
                <a:spcPct val="100000"/>
              </a:lnSpc>
              <a:spcBef>
                <a:spcPts val="0"/>
              </a:spcBef>
              <a:spcAft>
                <a:spcPts val="0"/>
              </a:spcAft>
              <a:buSzPts val="2400"/>
              <a:buFont typeface="Unbounded"/>
              <a:buNone/>
              <a:defRPr sz="2400" b="1">
                <a:latin typeface="Unbounded"/>
                <a:ea typeface="Unbounded"/>
                <a:cs typeface="Unbounded"/>
                <a:sym typeface="Unbounded"/>
              </a:defRPr>
            </a:lvl6pPr>
            <a:lvl7pPr lvl="6" rtl="0">
              <a:lnSpc>
                <a:spcPct val="100000"/>
              </a:lnSpc>
              <a:spcBef>
                <a:spcPts val="0"/>
              </a:spcBef>
              <a:spcAft>
                <a:spcPts val="0"/>
              </a:spcAft>
              <a:buSzPts val="2400"/>
              <a:buFont typeface="Unbounded"/>
              <a:buNone/>
              <a:defRPr sz="2400" b="1">
                <a:latin typeface="Unbounded"/>
                <a:ea typeface="Unbounded"/>
                <a:cs typeface="Unbounded"/>
                <a:sym typeface="Unbounded"/>
              </a:defRPr>
            </a:lvl7pPr>
            <a:lvl8pPr lvl="7" rtl="0">
              <a:lnSpc>
                <a:spcPct val="100000"/>
              </a:lnSpc>
              <a:spcBef>
                <a:spcPts val="0"/>
              </a:spcBef>
              <a:spcAft>
                <a:spcPts val="0"/>
              </a:spcAft>
              <a:buSzPts val="2400"/>
              <a:buFont typeface="Unbounded"/>
              <a:buNone/>
              <a:defRPr sz="2400" b="1">
                <a:latin typeface="Unbounded"/>
                <a:ea typeface="Unbounded"/>
                <a:cs typeface="Unbounded"/>
                <a:sym typeface="Unbounded"/>
              </a:defRPr>
            </a:lvl8pPr>
            <a:lvl9pPr lvl="8" rtl="0">
              <a:lnSpc>
                <a:spcPct val="100000"/>
              </a:lnSpc>
              <a:spcBef>
                <a:spcPts val="0"/>
              </a:spcBef>
              <a:spcAft>
                <a:spcPts val="0"/>
              </a:spcAft>
              <a:buSzPts val="2400"/>
              <a:buFont typeface="Unbounded"/>
              <a:buNone/>
              <a:defRPr sz="2400" b="1">
                <a:latin typeface="Unbounded"/>
                <a:ea typeface="Unbounded"/>
                <a:cs typeface="Unbounded"/>
                <a:sym typeface="Unbounded"/>
              </a:defRPr>
            </a:lvl9pPr>
          </a:lstStyle>
          <a:p>
            <a:endParaRPr/>
          </a:p>
        </p:txBody>
      </p:sp>
      <p:sp>
        <p:nvSpPr>
          <p:cNvPr id="99" name="Google Shape;99;p13"/>
          <p:cNvSpPr txBox="1">
            <a:spLocks noGrp="1"/>
          </p:cNvSpPr>
          <p:nvPr>
            <p:ph type="subTitle" idx="13"/>
          </p:nvPr>
        </p:nvSpPr>
        <p:spPr>
          <a:xfrm>
            <a:off x="4773577" y="4119200"/>
            <a:ext cx="36582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Unbounded"/>
              <a:buNone/>
              <a:defRPr sz="2000" b="1">
                <a:solidFill>
                  <a:schemeClr val="dk1"/>
                </a:solidFill>
                <a:latin typeface="Unbounded"/>
                <a:ea typeface="Unbounded"/>
                <a:cs typeface="Unbounded"/>
                <a:sym typeface="Unbounded"/>
              </a:defRPr>
            </a:lvl1pPr>
            <a:lvl2pPr lvl="1" rtl="0">
              <a:lnSpc>
                <a:spcPct val="100000"/>
              </a:lnSpc>
              <a:spcBef>
                <a:spcPts val="0"/>
              </a:spcBef>
              <a:spcAft>
                <a:spcPts val="0"/>
              </a:spcAft>
              <a:buSzPts val="2400"/>
              <a:buFont typeface="Unbounded"/>
              <a:buNone/>
              <a:defRPr sz="2400" b="1">
                <a:latin typeface="Unbounded"/>
                <a:ea typeface="Unbounded"/>
                <a:cs typeface="Unbounded"/>
                <a:sym typeface="Unbounded"/>
              </a:defRPr>
            </a:lvl2pPr>
            <a:lvl3pPr lvl="2" rtl="0">
              <a:lnSpc>
                <a:spcPct val="100000"/>
              </a:lnSpc>
              <a:spcBef>
                <a:spcPts val="0"/>
              </a:spcBef>
              <a:spcAft>
                <a:spcPts val="0"/>
              </a:spcAft>
              <a:buSzPts val="2400"/>
              <a:buFont typeface="Unbounded"/>
              <a:buNone/>
              <a:defRPr sz="2400" b="1">
                <a:latin typeface="Unbounded"/>
                <a:ea typeface="Unbounded"/>
                <a:cs typeface="Unbounded"/>
                <a:sym typeface="Unbounded"/>
              </a:defRPr>
            </a:lvl3pPr>
            <a:lvl4pPr lvl="3" rtl="0">
              <a:lnSpc>
                <a:spcPct val="100000"/>
              </a:lnSpc>
              <a:spcBef>
                <a:spcPts val="0"/>
              </a:spcBef>
              <a:spcAft>
                <a:spcPts val="0"/>
              </a:spcAft>
              <a:buSzPts val="2400"/>
              <a:buFont typeface="Unbounded"/>
              <a:buNone/>
              <a:defRPr sz="2400" b="1">
                <a:latin typeface="Unbounded"/>
                <a:ea typeface="Unbounded"/>
                <a:cs typeface="Unbounded"/>
                <a:sym typeface="Unbounded"/>
              </a:defRPr>
            </a:lvl4pPr>
            <a:lvl5pPr lvl="4" rtl="0">
              <a:lnSpc>
                <a:spcPct val="100000"/>
              </a:lnSpc>
              <a:spcBef>
                <a:spcPts val="0"/>
              </a:spcBef>
              <a:spcAft>
                <a:spcPts val="0"/>
              </a:spcAft>
              <a:buSzPts val="2400"/>
              <a:buFont typeface="Unbounded"/>
              <a:buNone/>
              <a:defRPr sz="2400" b="1">
                <a:latin typeface="Unbounded"/>
                <a:ea typeface="Unbounded"/>
                <a:cs typeface="Unbounded"/>
                <a:sym typeface="Unbounded"/>
              </a:defRPr>
            </a:lvl5pPr>
            <a:lvl6pPr lvl="5" rtl="0">
              <a:lnSpc>
                <a:spcPct val="100000"/>
              </a:lnSpc>
              <a:spcBef>
                <a:spcPts val="0"/>
              </a:spcBef>
              <a:spcAft>
                <a:spcPts val="0"/>
              </a:spcAft>
              <a:buSzPts val="2400"/>
              <a:buFont typeface="Unbounded"/>
              <a:buNone/>
              <a:defRPr sz="2400" b="1">
                <a:latin typeface="Unbounded"/>
                <a:ea typeface="Unbounded"/>
                <a:cs typeface="Unbounded"/>
                <a:sym typeface="Unbounded"/>
              </a:defRPr>
            </a:lvl6pPr>
            <a:lvl7pPr lvl="6" rtl="0">
              <a:lnSpc>
                <a:spcPct val="100000"/>
              </a:lnSpc>
              <a:spcBef>
                <a:spcPts val="0"/>
              </a:spcBef>
              <a:spcAft>
                <a:spcPts val="0"/>
              </a:spcAft>
              <a:buSzPts val="2400"/>
              <a:buFont typeface="Unbounded"/>
              <a:buNone/>
              <a:defRPr sz="2400" b="1">
                <a:latin typeface="Unbounded"/>
                <a:ea typeface="Unbounded"/>
                <a:cs typeface="Unbounded"/>
                <a:sym typeface="Unbounded"/>
              </a:defRPr>
            </a:lvl7pPr>
            <a:lvl8pPr lvl="7" rtl="0">
              <a:lnSpc>
                <a:spcPct val="100000"/>
              </a:lnSpc>
              <a:spcBef>
                <a:spcPts val="0"/>
              </a:spcBef>
              <a:spcAft>
                <a:spcPts val="0"/>
              </a:spcAft>
              <a:buSzPts val="2400"/>
              <a:buFont typeface="Unbounded"/>
              <a:buNone/>
              <a:defRPr sz="2400" b="1">
                <a:latin typeface="Unbounded"/>
                <a:ea typeface="Unbounded"/>
                <a:cs typeface="Unbounded"/>
                <a:sym typeface="Unbounded"/>
              </a:defRPr>
            </a:lvl8pPr>
            <a:lvl9pPr lvl="8" rtl="0">
              <a:lnSpc>
                <a:spcPct val="100000"/>
              </a:lnSpc>
              <a:spcBef>
                <a:spcPts val="0"/>
              </a:spcBef>
              <a:spcAft>
                <a:spcPts val="0"/>
              </a:spcAft>
              <a:buSzPts val="2400"/>
              <a:buFont typeface="Unbounded"/>
              <a:buNone/>
              <a:defRPr sz="2400" b="1">
                <a:latin typeface="Unbounded"/>
                <a:ea typeface="Unbounded"/>
                <a:cs typeface="Unbounded"/>
                <a:sym typeface="Unbounded"/>
              </a:defRPr>
            </a:lvl9pPr>
          </a:lstStyle>
          <a:p>
            <a:endParaRPr/>
          </a:p>
        </p:txBody>
      </p:sp>
      <p:sp>
        <p:nvSpPr>
          <p:cNvPr id="100" name="Google Shape;100;p13"/>
          <p:cNvSpPr txBox="1">
            <a:spLocks noGrp="1"/>
          </p:cNvSpPr>
          <p:nvPr>
            <p:ph type="subTitle" idx="14"/>
          </p:nvPr>
        </p:nvSpPr>
        <p:spPr>
          <a:xfrm>
            <a:off x="4773582" y="3006107"/>
            <a:ext cx="36582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Unbounded"/>
              <a:buNone/>
              <a:defRPr sz="2000" b="1">
                <a:solidFill>
                  <a:schemeClr val="dk1"/>
                </a:solidFill>
                <a:latin typeface="Unbounded"/>
                <a:ea typeface="Unbounded"/>
                <a:cs typeface="Unbounded"/>
                <a:sym typeface="Unbounded"/>
              </a:defRPr>
            </a:lvl1pPr>
            <a:lvl2pPr lvl="1" rtl="0">
              <a:lnSpc>
                <a:spcPct val="100000"/>
              </a:lnSpc>
              <a:spcBef>
                <a:spcPts val="0"/>
              </a:spcBef>
              <a:spcAft>
                <a:spcPts val="0"/>
              </a:spcAft>
              <a:buSzPts val="2400"/>
              <a:buFont typeface="Unbounded"/>
              <a:buNone/>
              <a:defRPr sz="2400" b="1">
                <a:latin typeface="Unbounded"/>
                <a:ea typeface="Unbounded"/>
                <a:cs typeface="Unbounded"/>
                <a:sym typeface="Unbounded"/>
              </a:defRPr>
            </a:lvl2pPr>
            <a:lvl3pPr lvl="2" rtl="0">
              <a:lnSpc>
                <a:spcPct val="100000"/>
              </a:lnSpc>
              <a:spcBef>
                <a:spcPts val="0"/>
              </a:spcBef>
              <a:spcAft>
                <a:spcPts val="0"/>
              </a:spcAft>
              <a:buSzPts val="2400"/>
              <a:buFont typeface="Unbounded"/>
              <a:buNone/>
              <a:defRPr sz="2400" b="1">
                <a:latin typeface="Unbounded"/>
                <a:ea typeface="Unbounded"/>
                <a:cs typeface="Unbounded"/>
                <a:sym typeface="Unbounded"/>
              </a:defRPr>
            </a:lvl3pPr>
            <a:lvl4pPr lvl="3" rtl="0">
              <a:lnSpc>
                <a:spcPct val="100000"/>
              </a:lnSpc>
              <a:spcBef>
                <a:spcPts val="0"/>
              </a:spcBef>
              <a:spcAft>
                <a:spcPts val="0"/>
              </a:spcAft>
              <a:buSzPts val="2400"/>
              <a:buFont typeface="Unbounded"/>
              <a:buNone/>
              <a:defRPr sz="2400" b="1">
                <a:latin typeface="Unbounded"/>
                <a:ea typeface="Unbounded"/>
                <a:cs typeface="Unbounded"/>
                <a:sym typeface="Unbounded"/>
              </a:defRPr>
            </a:lvl4pPr>
            <a:lvl5pPr lvl="4" rtl="0">
              <a:lnSpc>
                <a:spcPct val="100000"/>
              </a:lnSpc>
              <a:spcBef>
                <a:spcPts val="0"/>
              </a:spcBef>
              <a:spcAft>
                <a:spcPts val="0"/>
              </a:spcAft>
              <a:buSzPts val="2400"/>
              <a:buFont typeface="Unbounded"/>
              <a:buNone/>
              <a:defRPr sz="2400" b="1">
                <a:latin typeface="Unbounded"/>
                <a:ea typeface="Unbounded"/>
                <a:cs typeface="Unbounded"/>
                <a:sym typeface="Unbounded"/>
              </a:defRPr>
            </a:lvl5pPr>
            <a:lvl6pPr lvl="5" rtl="0">
              <a:lnSpc>
                <a:spcPct val="100000"/>
              </a:lnSpc>
              <a:spcBef>
                <a:spcPts val="0"/>
              </a:spcBef>
              <a:spcAft>
                <a:spcPts val="0"/>
              </a:spcAft>
              <a:buSzPts val="2400"/>
              <a:buFont typeface="Unbounded"/>
              <a:buNone/>
              <a:defRPr sz="2400" b="1">
                <a:latin typeface="Unbounded"/>
                <a:ea typeface="Unbounded"/>
                <a:cs typeface="Unbounded"/>
                <a:sym typeface="Unbounded"/>
              </a:defRPr>
            </a:lvl6pPr>
            <a:lvl7pPr lvl="6" rtl="0">
              <a:lnSpc>
                <a:spcPct val="100000"/>
              </a:lnSpc>
              <a:spcBef>
                <a:spcPts val="0"/>
              </a:spcBef>
              <a:spcAft>
                <a:spcPts val="0"/>
              </a:spcAft>
              <a:buSzPts val="2400"/>
              <a:buFont typeface="Unbounded"/>
              <a:buNone/>
              <a:defRPr sz="2400" b="1">
                <a:latin typeface="Unbounded"/>
                <a:ea typeface="Unbounded"/>
                <a:cs typeface="Unbounded"/>
                <a:sym typeface="Unbounded"/>
              </a:defRPr>
            </a:lvl7pPr>
            <a:lvl8pPr lvl="7" rtl="0">
              <a:lnSpc>
                <a:spcPct val="100000"/>
              </a:lnSpc>
              <a:spcBef>
                <a:spcPts val="0"/>
              </a:spcBef>
              <a:spcAft>
                <a:spcPts val="0"/>
              </a:spcAft>
              <a:buSzPts val="2400"/>
              <a:buFont typeface="Unbounded"/>
              <a:buNone/>
              <a:defRPr sz="2400" b="1">
                <a:latin typeface="Unbounded"/>
                <a:ea typeface="Unbounded"/>
                <a:cs typeface="Unbounded"/>
                <a:sym typeface="Unbounded"/>
              </a:defRPr>
            </a:lvl8pPr>
            <a:lvl9pPr lvl="8" rtl="0">
              <a:lnSpc>
                <a:spcPct val="100000"/>
              </a:lnSpc>
              <a:spcBef>
                <a:spcPts val="0"/>
              </a:spcBef>
              <a:spcAft>
                <a:spcPts val="0"/>
              </a:spcAft>
              <a:buSzPts val="2400"/>
              <a:buFont typeface="Unbounded"/>
              <a:buNone/>
              <a:defRPr sz="2400" b="1">
                <a:latin typeface="Unbounded"/>
                <a:ea typeface="Unbounded"/>
                <a:cs typeface="Unbounded"/>
                <a:sym typeface="Unbounded"/>
              </a:defRPr>
            </a:lvl9pPr>
          </a:lstStyle>
          <a:p>
            <a:endParaRPr/>
          </a:p>
        </p:txBody>
      </p:sp>
      <p:grpSp>
        <p:nvGrpSpPr>
          <p:cNvPr id="101" name="Google Shape;101;p13"/>
          <p:cNvGrpSpPr/>
          <p:nvPr/>
        </p:nvGrpSpPr>
        <p:grpSpPr>
          <a:xfrm>
            <a:off x="0" y="-26775"/>
            <a:ext cx="9171900" cy="5175600"/>
            <a:chOff x="0" y="-26775"/>
            <a:chExt cx="9171900" cy="5175600"/>
          </a:xfrm>
        </p:grpSpPr>
        <p:cxnSp>
          <p:nvCxnSpPr>
            <p:cNvPr id="102" name="Google Shape;102;p13"/>
            <p:cNvCxnSpPr/>
            <p:nvPr/>
          </p:nvCxnSpPr>
          <p:spPr>
            <a:xfrm>
              <a:off x="419650" y="-26775"/>
              <a:ext cx="0" cy="5175600"/>
            </a:xfrm>
            <a:prstGeom prst="straightConnector1">
              <a:avLst/>
            </a:prstGeom>
            <a:noFill/>
            <a:ln w="9525" cap="flat" cmpd="sng">
              <a:solidFill>
                <a:schemeClr val="dk1"/>
              </a:solidFill>
              <a:prstDash val="solid"/>
              <a:round/>
              <a:headEnd type="none" w="med" len="med"/>
              <a:tailEnd type="none" w="med" len="med"/>
            </a:ln>
          </p:spPr>
        </p:cxnSp>
        <p:cxnSp>
          <p:nvCxnSpPr>
            <p:cNvPr id="103" name="Google Shape;103;p13"/>
            <p:cNvCxnSpPr/>
            <p:nvPr/>
          </p:nvCxnSpPr>
          <p:spPr>
            <a:xfrm>
              <a:off x="0" y="179700"/>
              <a:ext cx="9171900" cy="0"/>
            </a:xfrm>
            <a:prstGeom prst="straightConnector1">
              <a:avLst/>
            </a:prstGeom>
            <a:noFill/>
            <a:ln w="9525" cap="flat" cmpd="sng">
              <a:solidFill>
                <a:schemeClr val="dk1"/>
              </a:solidFill>
              <a:prstDash val="solid"/>
              <a:round/>
              <a:headEnd type="none" w="med" len="med"/>
              <a:tailEnd type="none" w="med" len="med"/>
            </a:ln>
          </p:spPr>
        </p:cxnSp>
        <p:sp>
          <p:nvSpPr>
            <p:cNvPr id="104" name="Google Shape;104;p13"/>
            <p:cNvSpPr/>
            <p:nvPr/>
          </p:nvSpPr>
          <p:spPr>
            <a:xfrm rot="10800000" flipH="1">
              <a:off x="0" y="143100"/>
              <a:ext cx="933300" cy="73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105" name="Google Shape;105;p13"/>
          <p:cNvSpPr txBox="1">
            <a:spLocks noGrp="1"/>
          </p:cNvSpPr>
          <p:nvPr>
            <p:ph type="title" idx="15"/>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Font typeface="Unbounded"/>
              <a:buNone/>
              <a:defRPr>
                <a:latin typeface="Unbounded"/>
                <a:ea typeface="Unbounded"/>
                <a:cs typeface="Unbounded"/>
                <a:sym typeface="Unbounded"/>
              </a:defRPr>
            </a:lvl2pPr>
            <a:lvl3pPr lvl="2" rtl="0">
              <a:spcBef>
                <a:spcPts val="0"/>
              </a:spcBef>
              <a:spcAft>
                <a:spcPts val="0"/>
              </a:spcAft>
              <a:buSzPts val="3500"/>
              <a:buFont typeface="Unbounded"/>
              <a:buNone/>
              <a:defRPr>
                <a:latin typeface="Unbounded"/>
                <a:ea typeface="Unbounded"/>
                <a:cs typeface="Unbounded"/>
                <a:sym typeface="Unbounded"/>
              </a:defRPr>
            </a:lvl3pPr>
            <a:lvl4pPr lvl="3" rtl="0">
              <a:spcBef>
                <a:spcPts val="0"/>
              </a:spcBef>
              <a:spcAft>
                <a:spcPts val="0"/>
              </a:spcAft>
              <a:buSzPts val="3500"/>
              <a:buFont typeface="Unbounded"/>
              <a:buNone/>
              <a:defRPr>
                <a:latin typeface="Unbounded"/>
                <a:ea typeface="Unbounded"/>
                <a:cs typeface="Unbounded"/>
                <a:sym typeface="Unbounded"/>
              </a:defRPr>
            </a:lvl4pPr>
            <a:lvl5pPr lvl="4" rtl="0">
              <a:spcBef>
                <a:spcPts val="0"/>
              </a:spcBef>
              <a:spcAft>
                <a:spcPts val="0"/>
              </a:spcAft>
              <a:buSzPts val="3500"/>
              <a:buFont typeface="Unbounded"/>
              <a:buNone/>
              <a:defRPr>
                <a:latin typeface="Unbounded"/>
                <a:ea typeface="Unbounded"/>
                <a:cs typeface="Unbounded"/>
                <a:sym typeface="Unbounded"/>
              </a:defRPr>
            </a:lvl5pPr>
            <a:lvl6pPr lvl="5" rtl="0">
              <a:spcBef>
                <a:spcPts val="0"/>
              </a:spcBef>
              <a:spcAft>
                <a:spcPts val="0"/>
              </a:spcAft>
              <a:buSzPts val="3500"/>
              <a:buFont typeface="Unbounded"/>
              <a:buNone/>
              <a:defRPr>
                <a:latin typeface="Unbounded"/>
                <a:ea typeface="Unbounded"/>
                <a:cs typeface="Unbounded"/>
                <a:sym typeface="Unbounded"/>
              </a:defRPr>
            </a:lvl6pPr>
            <a:lvl7pPr lvl="6" rtl="0">
              <a:spcBef>
                <a:spcPts val="0"/>
              </a:spcBef>
              <a:spcAft>
                <a:spcPts val="0"/>
              </a:spcAft>
              <a:buSzPts val="3500"/>
              <a:buFont typeface="Unbounded"/>
              <a:buNone/>
              <a:defRPr>
                <a:latin typeface="Unbounded"/>
                <a:ea typeface="Unbounded"/>
                <a:cs typeface="Unbounded"/>
                <a:sym typeface="Unbounded"/>
              </a:defRPr>
            </a:lvl7pPr>
            <a:lvl8pPr lvl="7" rtl="0">
              <a:spcBef>
                <a:spcPts val="0"/>
              </a:spcBef>
              <a:spcAft>
                <a:spcPts val="0"/>
              </a:spcAft>
              <a:buSzPts val="3500"/>
              <a:buFont typeface="Unbounded"/>
              <a:buNone/>
              <a:defRPr>
                <a:latin typeface="Unbounded"/>
                <a:ea typeface="Unbounded"/>
                <a:cs typeface="Unbounded"/>
                <a:sym typeface="Unbounded"/>
              </a:defRPr>
            </a:lvl8pPr>
            <a:lvl9pPr lvl="8" rtl="0">
              <a:spcBef>
                <a:spcPts val="0"/>
              </a:spcBef>
              <a:spcAft>
                <a:spcPts val="0"/>
              </a:spcAft>
              <a:buSzPts val="3500"/>
              <a:buFont typeface="Unbounded"/>
              <a:buNone/>
              <a:defRPr>
                <a:latin typeface="Unbounded"/>
                <a:ea typeface="Unbounded"/>
                <a:cs typeface="Unbounded"/>
                <a:sym typeface="Unbounde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82"/>
        <p:cNvGrpSpPr/>
        <p:nvPr/>
      </p:nvGrpSpPr>
      <p:grpSpPr>
        <a:xfrm>
          <a:off x="0" y="0"/>
          <a:ext cx="0" cy="0"/>
          <a:chOff x="0" y="0"/>
          <a:chExt cx="0" cy="0"/>
        </a:xfrm>
      </p:grpSpPr>
      <p:sp>
        <p:nvSpPr>
          <p:cNvPr id="183" name="Google Shape;183;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84" name="Google Shape;184;p24"/>
          <p:cNvSpPr txBox="1">
            <a:spLocks noGrp="1"/>
          </p:cNvSpPr>
          <p:nvPr>
            <p:ph type="subTitle" idx="1"/>
          </p:nvPr>
        </p:nvSpPr>
        <p:spPr>
          <a:xfrm>
            <a:off x="4505531" y="1720875"/>
            <a:ext cx="3040800" cy="22086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5" name="Google Shape;185;p24"/>
          <p:cNvSpPr txBox="1">
            <a:spLocks noGrp="1"/>
          </p:cNvSpPr>
          <p:nvPr>
            <p:ph type="subTitle" idx="2"/>
          </p:nvPr>
        </p:nvSpPr>
        <p:spPr>
          <a:xfrm>
            <a:off x="713225" y="1720875"/>
            <a:ext cx="3040800" cy="22086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186" name="Google Shape;186;p24"/>
          <p:cNvGrpSpPr/>
          <p:nvPr/>
        </p:nvGrpSpPr>
        <p:grpSpPr>
          <a:xfrm>
            <a:off x="0" y="-26775"/>
            <a:ext cx="9171900" cy="5175600"/>
            <a:chOff x="0" y="-26775"/>
            <a:chExt cx="9171900" cy="5175600"/>
          </a:xfrm>
        </p:grpSpPr>
        <p:cxnSp>
          <p:nvCxnSpPr>
            <p:cNvPr id="187" name="Google Shape;187;p24"/>
            <p:cNvCxnSpPr/>
            <p:nvPr/>
          </p:nvCxnSpPr>
          <p:spPr>
            <a:xfrm>
              <a:off x="8752250" y="-26775"/>
              <a:ext cx="0" cy="5175600"/>
            </a:xfrm>
            <a:prstGeom prst="straightConnector1">
              <a:avLst/>
            </a:prstGeom>
            <a:noFill/>
            <a:ln w="9525" cap="flat" cmpd="sng">
              <a:solidFill>
                <a:schemeClr val="dk1"/>
              </a:solidFill>
              <a:prstDash val="solid"/>
              <a:round/>
              <a:headEnd type="none" w="med" len="med"/>
              <a:tailEnd type="none" w="med" len="med"/>
            </a:ln>
          </p:spPr>
        </p:cxnSp>
        <p:cxnSp>
          <p:nvCxnSpPr>
            <p:cNvPr id="188" name="Google Shape;188;p24"/>
            <p:cNvCxnSpPr/>
            <p:nvPr/>
          </p:nvCxnSpPr>
          <p:spPr>
            <a:xfrm rot="10800000">
              <a:off x="0" y="179700"/>
              <a:ext cx="9171900" cy="0"/>
            </a:xfrm>
            <a:prstGeom prst="straightConnector1">
              <a:avLst/>
            </a:prstGeom>
            <a:noFill/>
            <a:ln w="9525" cap="flat" cmpd="sng">
              <a:solidFill>
                <a:schemeClr val="dk1"/>
              </a:solidFill>
              <a:prstDash val="solid"/>
              <a:round/>
              <a:headEnd type="none" w="med" len="med"/>
              <a:tailEnd type="none" w="med" len="med"/>
            </a:ln>
          </p:spPr>
        </p:cxnSp>
        <p:sp>
          <p:nvSpPr>
            <p:cNvPr id="189" name="Google Shape;189;p24"/>
            <p:cNvSpPr/>
            <p:nvPr/>
          </p:nvSpPr>
          <p:spPr>
            <a:xfrm rot="10800000">
              <a:off x="8238600" y="143100"/>
              <a:ext cx="933300" cy="73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73"/>
        <p:cNvGrpSpPr/>
        <p:nvPr/>
      </p:nvGrpSpPr>
      <p:grpSpPr>
        <a:xfrm>
          <a:off x="0" y="0"/>
          <a:ext cx="0" cy="0"/>
          <a:chOff x="0" y="0"/>
          <a:chExt cx="0" cy="0"/>
        </a:xfrm>
      </p:grpSpPr>
      <p:sp>
        <p:nvSpPr>
          <p:cNvPr id="274" name="Google Shape;274;p31"/>
          <p:cNvSpPr>
            <a:spLocks noGrp="1"/>
          </p:cNvSpPr>
          <p:nvPr>
            <p:ph type="pic" idx="2"/>
          </p:nvPr>
        </p:nvSpPr>
        <p:spPr>
          <a:xfrm rot="271190">
            <a:off x="6450219" y="682113"/>
            <a:ext cx="1926291" cy="2309989"/>
          </a:xfrm>
          <a:prstGeom prst="rect">
            <a:avLst/>
          </a:prstGeom>
          <a:noFill/>
          <a:ln w="76200"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sp>
      <p:sp>
        <p:nvSpPr>
          <p:cNvPr id="275" name="Google Shape;275;p31"/>
          <p:cNvSpPr>
            <a:spLocks noGrp="1"/>
          </p:cNvSpPr>
          <p:nvPr>
            <p:ph type="pic" idx="3"/>
          </p:nvPr>
        </p:nvSpPr>
        <p:spPr>
          <a:xfrm rot="-354186">
            <a:off x="5540693" y="2924544"/>
            <a:ext cx="2327743" cy="1481429"/>
          </a:xfrm>
          <a:prstGeom prst="rect">
            <a:avLst/>
          </a:prstGeom>
          <a:noFill/>
          <a:ln w="76200"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sp>
      <p:grpSp>
        <p:nvGrpSpPr>
          <p:cNvPr id="276" name="Google Shape;276;p31"/>
          <p:cNvGrpSpPr/>
          <p:nvPr/>
        </p:nvGrpSpPr>
        <p:grpSpPr>
          <a:xfrm>
            <a:off x="0" y="-26775"/>
            <a:ext cx="9171900" cy="5175600"/>
            <a:chOff x="0" y="-26775"/>
            <a:chExt cx="9171900" cy="5175600"/>
          </a:xfrm>
        </p:grpSpPr>
        <p:cxnSp>
          <p:nvCxnSpPr>
            <p:cNvPr id="277" name="Google Shape;277;p31"/>
            <p:cNvCxnSpPr/>
            <p:nvPr/>
          </p:nvCxnSpPr>
          <p:spPr>
            <a:xfrm>
              <a:off x="8752250" y="-26775"/>
              <a:ext cx="0" cy="5175600"/>
            </a:xfrm>
            <a:prstGeom prst="straightConnector1">
              <a:avLst/>
            </a:prstGeom>
            <a:noFill/>
            <a:ln w="9525" cap="flat" cmpd="sng">
              <a:solidFill>
                <a:schemeClr val="dk1"/>
              </a:solidFill>
              <a:prstDash val="solid"/>
              <a:round/>
              <a:headEnd type="none" w="med" len="med"/>
              <a:tailEnd type="none" w="med" len="med"/>
            </a:ln>
          </p:spPr>
        </p:cxnSp>
        <p:cxnSp>
          <p:nvCxnSpPr>
            <p:cNvPr id="278" name="Google Shape;278;p31"/>
            <p:cNvCxnSpPr/>
            <p:nvPr/>
          </p:nvCxnSpPr>
          <p:spPr>
            <a:xfrm rot="10800000">
              <a:off x="0" y="179700"/>
              <a:ext cx="9171900" cy="0"/>
            </a:xfrm>
            <a:prstGeom prst="straightConnector1">
              <a:avLst/>
            </a:prstGeom>
            <a:noFill/>
            <a:ln w="9525" cap="flat" cmpd="sng">
              <a:solidFill>
                <a:schemeClr val="dk1"/>
              </a:solidFill>
              <a:prstDash val="solid"/>
              <a:round/>
              <a:headEnd type="none" w="med" len="med"/>
              <a:tailEnd type="none" w="med" len="med"/>
            </a:ln>
          </p:spPr>
        </p:cxnSp>
        <p:sp>
          <p:nvSpPr>
            <p:cNvPr id="279" name="Google Shape;279;p31"/>
            <p:cNvSpPr/>
            <p:nvPr/>
          </p:nvSpPr>
          <p:spPr>
            <a:xfrm rot="10800000">
              <a:off x="8238600" y="143100"/>
              <a:ext cx="933300" cy="73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80"/>
        <p:cNvGrpSpPr/>
        <p:nvPr/>
      </p:nvGrpSpPr>
      <p:grpSpPr>
        <a:xfrm>
          <a:off x="0" y="0"/>
          <a:ext cx="0" cy="0"/>
          <a:chOff x="0" y="0"/>
          <a:chExt cx="0" cy="0"/>
        </a:xfrm>
      </p:grpSpPr>
      <p:sp>
        <p:nvSpPr>
          <p:cNvPr id="281" name="Google Shape;281;p32"/>
          <p:cNvSpPr>
            <a:spLocks noGrp="1"/>
          </p:cNvSpPr>
          <p:nvPr>
            <p:ph type="pic" idx="2"/>
          </p:nvPr>
        </p:nvSpPr>
        <p:spPr>
          <a:xfrm rot="-668621">
            <a:off x="918265" y="2035790"/>
            <a:ext cx="1926320" cy="2310042"/>
          </a:xfrm>
          <a:prstGeom prst="rect">
            <a:avLst/>
          </a:prstGeom>
          <a:noFill/>
          <a:ln w="76200"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sp>
      <p:sp>
        <p:nvSpPr>
          <p:cNvPr id="282" name="Google Shape;282;p32"/>
          <p:cNvSpPr>
            <a:spLocks noGrp="1"/>
          </p:cNvSpPr>
          <p:nvPr>
            <p:ph type="pic" idx="3"/>
          </p:nvPr>
        </p:nvSpPr>
        <p:spPr>
          <a:xfrm rot="195926">
            <a:off x="1519152" y="698404"/>
            <a:ext cx="2327880" cy="1481418"/>
          </a:xfrm>
          <a:prstGeom prst="rect">
            <a:avLst/>
          </a:prstGeom>
          <a:noFill/>
          <a:ln w="76200"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sp>
      <p:grpSp>
        <p:nvGrpSpPr>
          <p:cNvPr id="283" name="Google Shape;283;p32"/>
          <p:cNvGrpSpPr/>
          <p:nvPr/>
        </p:nvGrpSpPr>
        <p:grpSpPr>
          <a:xfrm>
            <a:off x="0" y="-26775"/>
            <a:ext cx="9171900" cy="5175600"/>
            <a:chOff x="0" y="-26775"/>
            <a:chExt cx="9171900" cy="5175600"/>
          </a:xfrm>
        </p:grpSpPr>
        <p:cxnSp>
          <p:nvCxnSpPr>
            <p:cNvPr id="284" name="Google Shape;284;p32"/>
            <p:cNvCxnSpPr/>
            <p:nvPr/>
          </p:nvCxnSpPr>
          <p:spPr>
            <a:xfrm rot="10800000">
              <a:off x="419650" y="-26775"/>
              <a:ext cx="0" cy="5175600"/>
            </a:xfrm>
            <a:prstGeom prst="straightConnector1">
              <a:avLst/>
            </a:prstGeom>
            <a:noFill/>
            <a:ln w="9525" cap="flat" cmpd="sng">
              <a:solidFill>
                <a:schemeClr val="dk1"/>
              </a:solidFill>
              <a:prstDash val="solid"/>
              <a:round/>
              <a:headEnd type="none" w="med" len="med"/>
              <a:tailEnd type="none" w="med" len="med"/>
            </a:ln>
          </p:spPr>
        </p:cxnSp>
        <p:cxnSp>
          <p:nvCxnSpPr>
            <p:cNvPr id="285" name="Google Shape;285;p32"/>
            <p:cNvCxnSpPr/>
            <p:nvPr/>
          </p:nvCxnSpPr>
          <p:spPr>
            <a:xfrm>
              <a:off x="0" y="4942350"/>
              <a:ext cx="9171900" cy="0"/>
            </a:xfrm>
            <a:prstGeom prst="straightConnector1">
              <a:avLst/>
            </a:prstGeom>
            <a:noFill/>
            <a:ln w="9525" cap="flat" cmpd="sng">
              <a:solidFill>
                <a:schemeClr val="dk1"/>
              </a:solidFill>
              <a:prstDash val="solid"/>
              <a:round/>
              <a:headEnd type="none" w="med" len="med"/>
              <a:tailEnd type="none" w="med" len="med"/>
            </a:ln>
          </p:spPr>
        </p:cxnSp>
        <p:sp>
          <p:nvSpPr>
            <p:cNvPr id="286" name="Google Shape;286;p32"/>
            <p:cNvSpPr/>
            <p:nvPr/>
          </p:nvSpPr>
          <p:spPr>
            <a:xfrm>
              <a:off x="0" y="4905750"/>
              <a:ext cx="933300" cy="73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Unbounded"/>
              <a:buNone/>
              <a:defRPr sz="3000" b="1">
                <a:solidFill>
                  <a:schemeClr val="dk1"/>
                </a:solidFill>
                <a:latin typeface="Unbounded"/>
                <a:ea typeface="Unbounded"/>
                <a:cs typeface="Unbounded"/>
                <a:sym typeface="Unbounded"/>
              </a:defRPr>
            </a:lvl1pPr>
            <a:lvl2pPr lvl="1" rtl="0">
              <a:spcBef>
                <a:spcPts val="0"/>
              </a:spcBef>
              <a:spcAft>
                <a:spcPts val="0"/>
              </a:spcAft>
              <a:buClr>
                <a:schemeClr val="dk1"/>
              </a:buClr>
              <a:buSzPts val="3500"/>
              <a:buFont typeface="Unbounded"/>
              <a:buNone/>
              <a:defRPr sz="3500" b="1">
                <a:solidFill>
                  <a:schemeClr val="dk1"/>
                </a:solidFill>
                <a:latin typeface="Unbounded"/>
                <a:ea typeface="Unbounded"/>
                <a:cs typeface="Unbounded"/>
                <a:sym typeface="Unbounded"/>
              </a:defRPr>
            </a:lvl2pPr>
            <a:lvl3pPr lvl="2" rtl="0">
              <a:spcBef>
                <a:spcPts val="0"/>
              </a:spcBef>
              <a:spcAft>
                <a:spcPts val="0"/>
              </a:spcAft>
              <a:buClr>
                <a:schemeClr val="dk1"/>
              </a:buClr>
              <a:buSzPts val="3500"/>
              <a:buFont typeface="Unbounded"/>
              <a:buNone/>
              <a:defRPr sz="3500" b="1">
                <a:solidFill>
                  <a:schemeClr val="dk1"/>
                </a:solidFill>
                <a:latin typeface="Unbounded"/>
                <a:ea typeface="Unbounded"/>
                <a:cs typeface="Unbounded"/>
                <a:sym typeface="Unbounded"/>
              </a:defRPr>
            </a:lvl3pPr>
            <a:lvl4pPr lvl="3" rtl="0">
              <a:spcBef>
                <a:spcPts val="0"/>
              </a:spcBef>
              <a:spcAft>
                <a:spcPts val="0"/>
              </a:spcAft>
              <a:buClr>
                <a:schemeClr val="dk1"/>
              </a:buClr>
              <a:buSzPts val="3500"/>
              <a:buFont typeface="Unbounded"/>
              <a:buNone/>
              <a:defRPr sz="3500" b="1">
                <a:solidFill>
                  <a:schemeClr val="dk1"/>
                </a:solidFill>
                <a:latin typeface="Unbounded"/>
                <a:ea typeface="Unbounded"/>
                <a:cs typeface="Unbounded"/>
                <a:sym typeface="Unbounded"/>
              </a:defRPr>
            </a:lvl4pPr>
            <a:lvl5pPr lvl="4" rtl="0">
              <a:spcBef>
                <a:spcPts val="0"/>
              </a:spcBef>
              <a:spcAft>
                <a:spcPts val="0"/>
              </a:spcAft>
              <a:buClr>
                <a:schemeClr val="dk1"/>
              </a:buClr>
              <a:buSzPts val="3500"/>
              <a:buFont typeface="Unbounded"/>
              <a:buNone/>
              <a:defRPr sz="3500" b="1">
                <a:solidFill>
                  <a:schemeClr val="dk1"/>
                </a:solidFill>
                <a:latin typeface="Unbounded"/>
                <a:ea typeface="Unbounded"/>
                <a:cs typeface="Unbounded"/>
                <a:sym typeface="Unbounded"/>
              </a:defRPr>
            </a:lvl5pPr>
            <a:lvl6pPr lvl="5" rtl="0">
              <a:spcBef>
                <a:spcPts val="0"/>
              </a:spcBef>
              <a:spcAft>
                <a:spcPts val="0"/>
              </a:spcAft>
              <a:buClr>
                <a:schemeClr val="dk1"/>
              </a:buClr>
              <a:buSzPts val="3500"/>
              <a:buFont typeface="Unbounded"/>
              <a:buNone/>
              <a:defRPr sz="3500" b="1">
                <a:solidFill>
                  <a:schemeClr val="dk1"/>
                </a:solidFill>
                <a:latin typeface="Unbounded"/>
                <a:ea typeface="Unbounded"/>
                <a:cs typeface="Unbounded"/>
                <a:sym typeface="Unbounded"/>
              </a:defRPr>
            </a:lvl6pPr>
            <a:lvl7pPr lvl="6" rtl="0">
              <a:spcBef>
                <a:spcPts val="0"/>
              </a:spcBef>
              <a:spcAft>
                <a:spcPts val="0"/>
              </a:spcAft>
              <a:buClr>
                <a:schemeClr val="dk1"/>
              </a:buClr>
              <a:buSzPts val="3500"/>
              <a:buFont typeface="Unbounded"/>
              <a:buNone/>
              <a:defRPr sz="3500" b="1">
                <a:solidFill>
                  <a:schemeClr val="dk1"/>
                </a:solidFill>
                <a:latin typeface="Unbounded"/>
                <a:ea typeface="Unbounded"/>
                <a:cs typeface="Unbounded"/>
                <a:sym typeface="Unbounded"/>
              </a:defRPr>
            </a:lvl7pPr>
            <a:lvl8pPr lvl="7" rtl="0">
              <a:spcBef>
                <a:spcPts val="0"/>
              </a:spcBef>
              <a:spcAft>
                <a:spcPts val="0"/>
              </a:spcAft>
              <a:buClr>
                <a:schemeClr val="dk1"/>
              </a:buClr>
              <a:buSzPts val="3500"/>
              <a:buFont typeface="Unbounded"/>
              <a:buNone/>
              <a:defRPr sz="3500" b="1">
                <a:solidFill>
                  <a:schemeClr val="dk1"/>
                </a:solidFill>
                <a:latin typeface="Unbounded"/>
                <a:ea typeface="Unbounded"/>
                <a:cs typeface="Unbounded"/>
                <a:sym typeface="Unbounded"/>
              </a:defRPr>
            </a:lvl8pPr>
            <a:lvl9pPr lvl="8" rtl="0">
              <a:spcBef>
                <a:spcPts val="0"/>
              </a:spcBef>
              <a:spcAft>
                <a:spcPts val="0"/>
              </a:spcAft>
              <a:buClr>
                <a:schemeClr val="dk1"/>
              </a:buClr>
              <a:buSzPts val="3500"/>
              <a:buFont typeface="Unbounded"/>
              <a:buNone/>
              <a:defRPr sz="3500" b="1">
                <a:solidFill>
                  <a:schemeClr val="dk1"/>
                </a:solidFill>
                <a:latin typeface="Unbounded"/>
                <a:ea typeface="Unbounded"/>
                <a:cs typeface="Unbounded"/>
                <a:sym typeface="Unbounde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1pPr>
            <a:lvl2pPr marL="914400" lvl="1"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2pPr>
            <a:lvl3pPr marL="1371600" lvl="2"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3pPr>
            <a:lvl4pPr marL="1828800" lvl="3"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4pPr>
            <a:lvl5pPr marL="2286000" lvl="4"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5pPr>
            <a:lvl6pPr marL="2743200" lvl="5"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6pPr>
            <a:lvl7pPr marL="3200400" lvl="6"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7pPr>
            <a:lvl8pPr marL="3657600" lvl="7"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8pPr>
            <a:lvl9pPr marL="4114800" lvl="8"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8" r:id="rId2"/>
    <p:sldLayoutId id="2147483659" r:id="rId3"/>
    <p:sldLayoutId id="2147483670" r:id="rId4"/>
    <p:sldLayoutId id="2147483677" r:id="rId5"/>
    <p:sldLayoutId id="2147483678"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6" name="TextBox 5"/>
          <p:cNvSpPr txBox="1"/>
          <p:nvPr/>
        </p:nvSpPr>
        <p:spPr>
          <a:xfrm>
            <a:off x="810490" y="353290"/>
            <a:ext cx="7533409" cy="954107"/>
          </a:xfrm>
          <a:prstGeom prst="rect">
            <a:avLst/>
          </a:prstGeom>
          <a:noFill/>
        </p:spPr>
        <p:txBody>
          <a:bodyPr wrap="square" rtlCol="0">
            <a:spAutoFit/>
          </a:bodyPr>
          <a:lstStyle/>
          <a:p>
            <a:pPr algn="ctr"/>
            <a:r>
              <a:rPr lang="vi-VN" sz="2800" dirty="0" smtClean="0">
                <a:latin typeface="+mj-lt"/>
              </a:rPr>
              <a:t>ĐOÀN KHOA KỸ THUẬT CÔNG NGHỆ</a:t>
            </a:r>
          </a:p>
          <a:p>
            <a:pPr algn="ctr"/>
            <a:r>
              <a:rPr lang="vi-VN" sz="2800" dirty="0" smtClean="0">
                <a:latin typeface="+mj-lt"/>
              </a:rPr>
              <a:t>BỘ MÔN CÔNG NGHỆ THÔNG TIN </a:t>
            </a:r>
            <a:endParaRPr lang="vi-VN" sz="2800" dirty="0">
              <a:latin typeface="+mj-lt"/>
            </a:endParaRPr>
          </a:p>
        </p:txBody>
      </p:sp>
      <p:sp>
        <p:nvSpPr>
          <p:cNvPr id="7" name="TextBox 6"/>
          <p:cNvSpPr txBox="1"/>
          <p:nvPr/>
        </p:nvSpPr>
        <p:spPr>
          <a:xfrm>
            <a:off x="810490" y="1371174"/>
            <a:ext cx="7876310" cy="954107"/>
          </a:xfrm>
          <a:prstGeom prst="rect">
            <a:avLst/>
          </a:prstGeom>
          <a:noFill/>
        </p:spPr>
        <p:txBody>
          <a:bodyPr wrap="square" rtlCol="0">
            <a:spAutoFit/>
          </a:bodyPr>
          <a:lstStyle/>
          <a:p>
            <a:pPr algn="ctr"/>
            <a:r>
              <a:rPr lang="vi-VN" sz="2800" dirty="0" smtClean="0">
                <a:latin typeface="+mj-lt"/>
              </a:rPr>
              <a:t>THỰC TẬP ĐỒ ÁN CHUYÊN NGÀNH</a:t>
            </a:r>
          </a:p>
          <a:p>
            <a:pPr algn="ctr"/>
            <a:r>
              <a:rPr lang="vi-VN" sz="2800" dirty="0" smtClean="0">
                <a:latin typeface="+mj-lt"/>
              </a:rPr>
              <a:t>HỌC KÌ I, NĂM HỌC 2023 - 2024 </a:t>
            </a:r>
            <a:endParaRPr lang="vi-VN" sz="2800" dirty="0">
              <a:latin typeface="+mj-lt"/>
            </a:endParaRPr>
          </a:p>
        </p:txBody>
      </p:sp>
      <p:sp>
        <p:nvSpPr>
          <p:cNvPr id="9" name="TextBox 8"/>
          <p:cNvSpPr txBox="1"/>
          <p:nvPr/>
        </p:nvSpPr>
        <p:spPr>
          <a:xfrm>
            <a:off x="810490" y="2325281"/>
            <a:ext cx="7876310" cy="954107"/>
          </a:xfrm>
          <a:prstGeom prst="rect">
            <a:avLst/>
          </a:prstGeom>
          <a:noFill/>
        </p:spPr>
        <p:txBody>
          <a:bodyPr wrap="square" rtlCol="0">
            <a:spAutoFit/>
          </a:bodyPr>
          <a:lstStyle/>
          <a:p>
            <a:pPr algn="ctr"/>
            <a:r>
              <a:rPr lang="vi-VN" sz="2800" b="1" dirty="0" smtClean="0">
                <a:latin typeface="+mj-lt"/>
              </a:rPr>
              <a:t>SỬ DỤNG ASP.NET CORE FRAMEWORK ĐỂ XÂY DỰNG WEBSITE BÁN HOA LAN</a:t>
            </a:r>
            <a:endParaRPr lang="vi-VN" sz="2800" b="1" dirty="0">
              <a:latin typeface="+mj-lt"/>
            </a:endParaRPr>
          </a:p>
        </p:txBody>
      </p:sp>
      <p:sp>
        <p:nvSpPr>
          <p:cNvPr id="10" name="TextBox 9"/>
          <p:cNvSpPr txBox="1"/>
          <p:nvPr/>
        </p:nvSpPr>
        <p:spPr>
          <a:xfrm>
            <a:off x="646540" y="3803074"/>
            <a:ext cx="3385132" cy="523220"/>
          </a:xfrm>
          <a:prstGeom prst="rect">
            <a:avLst/>
          </a:prstGeom>
          <a:noFill/>
        </p:spPr>
        <p:txBody>
          <a:bodyPr wrap="square" rtlCol="0">
            <a:spAutoFit/>
          </a:bodyPr>
          <a:lstStyle/>
          <a:p>
            <a:r>
              <a:rPr lang="vi-VN" dirty="0" smtClean="0"/>
              <a:t>Giảng viên hướng dẫn:</a:t>
            </a:r>
          </a:p>
          <a:p>
            <a:r>
              <a:rPr lang="vi-VN" dirty="0" smtClean="0"/>
              <a:t>Lê Minh Tự</a:t>
            </a:r>
            <a:endParaRPr lang="vi-VN" dirty="0" smtClean="0"/>
          </a:p>
        </p:txBody>
      </p:sp>
      <p:sp>
        <p:nvSpPr>
          <p:cNvPr id="11" name="TextBox 10"/>
          <p:cNvSpPr txBox="1"/>
          <p:nvPr/>
        </p:nvSpPr>
        <p:spPr>
          <a:xfrm>
            <a:off x="5143499" y="3834248"/>
            <a:ext cx="3823856" cy="523220"/>
          </a:xfrm>
          <a:prstGeom prst="rect">
            <a:avLst/>
          </a:prstGeom>
          <a:noFill/>
        </p:spPr>
        <p:txBody>
          <a:bodyPr wrap="square" rtlCol="0">
            <a:spAutoFit/>
          </a:bodyPr>
          <a:lstStyle/>
          <a:p>
            <a:r>
              <a:rPr lang="vi-VN" dirty="0" smtClean="0"/>
              <a:t>Sinh viên thực hiện :</a:t>
            </a:r>
          </a:p>
          <a:p>
            <a:r>
              <a:rPr lang="vi-VN" dirty="0" smtClean="0"/>
              <a:t>Nguyễn </a:t>
            </a:r>
            <a:r>
              <a:rPr lang="vi-VN" dirty="0" smtClean="0"/>
              <a:t>Xuân </a:t>
            </a:r>
            <a:r>
              <a:rPr lang="vi-VN" dirty="0" smtClean="0"/>
              <a:t>Vinh-DA20TTB-110120085</a:t>
            </a:r>
            <a:endParaRPr lang="vi-V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1"/>
          <p:cNvSpPr txBox="1">
            <a:spLocks noGrp="1"/>
          </p:cNvSpPr>
          <p:nvPr>
            <p:ph type="title"/>
          </p:nvPr>
        </p:nvSpPr>
        <p:spPr>
          <a:xfrm>
            <a:off x="616090" y="215813"/>
            <a:ext cx="7704000" cy="572700"/>
          </a:xfrm>
          <a:prstGeom prst="rect">
            <a:avLst/>
          </a:prstGeom>
        </p:spPr>
        <p:txBody>
          <a:bodyPr spcFirstLastPara="1" wrap="square" lIns="91425" tIns="91425" rIns="91425" bIns="91425" anchor="t" anchorCtr="0">
            <a:noAutofit/>
          </a:bodyPr>
          <a:lstStyle/>
          <a:p>
            <a:r>
              <a:rPr lang="en" dirty="0" smtClean="0"/>
              <a:t>01</a:t>
            </a:r>
            <a:r>
              <a:rPr lang="vi-VN" dirty="0" smtClean="0"/>
              <a:t> </a:t>
            </a:r>
            <a:r>
              <a:rPr lang="vi-VN" dirty="0"/>
              <a:t>Mô hình MVC </a:t>
            </a:r>
            <a:r>
              <a:rPr lang="vi-VN" dirty="0" smtClean="0"/>
              <a:t> </a:t>
            </a:r>
            <a:endParaRPr lang="vi-VN" dirty="0"/>
          </a:p>
        </p:txBody>
      </p:sp>
      <p:cxnSp>
        <p:nvCxnSpPr>
          <p:cNvPr id="3" name="Straight Connector 2"/>
          <p:cNvCxnSpPr/>
          <p:nvPr/>
        </p:nvCxnSpPr>
        <p:spPr>
          <a:xfrm>
            <a:off x="1288473" y="215813"/>
            <a:ext cx="10391" cy="572700"/>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616090" y="824214"/>
            <a:ext cx="7704000" cy="369332"/>
          </a:xfrm>
          <a:prstGeom prst="rect">
            <a:avLst/>
          </a:prstGeom>
          <a:noFill/>
        </p:spPr>
        <p:txBody>
          <a:bodyPr wrap="square" rtlCol="0">
            <a:spAutoFit/>
          </a:bodyPr>
          <a:lstStyle/>
          <a:p>
            <a:pPr lvl="2"/>
            <a:r>
              <a:rPr lang="vi-VN" sz="1800" b="1" dirty="0">
                <a:latin typeface="+mj-lt"/>
              </a:rPr>
              <a:t>Thành phần trong mô hình MVC</a:t>
            </a:r>
          </a:p>
        </p:txBody>
      </p:sp>
      <p:sp>
        <p:nvSpPr>
          <p:cNvPr id="11" name="TextBox 10"/>
          <p:cNvSpPr txBox="1"/>
          <p:nvPr/>
        </p:nvSpPr>
        <p:spPr>
          <a:xfrm>
            <a:off x="584916" y="1229247"/>
            <a:ext cx="7592728" cy="646331"/>
          </a:xfrm>
          <a:prstGeom prst="rect">
            <a:avLst/>
          </a:prstGeom>
          <a:noFill/>
        </p:spPr>
        <p:txBody>
          <a:bodyPr wrap="square" rtlCol="0">
            <a:spAutoFit/>
          </a:bodyPr>
          <a:lstStyle/>
          <a:p>
            <a:pPr indent="360000" algn="just"/>
            <a:r>
              <a:rPr lang="vi-VN" sz="1800" dirty="0">
                <a:latin typeface="+mj-lt"/>
              </a:rPr>
              <a:t>Mô hình MVC gồm 3 loại chính là thành phần bên trong không thể thiếu khi áp dụng mô hình này:</a:t>
            </a:r>
          </a:p>
        </p:txBody>
      </p:sp>
      <p:sp>
        <p:nvSpPr>
          <p:cNvPr id="7" name="TextBox 6"/>
          <p:cNvSpPr txBox="1"/>
          <p:nvPr/>
        </p:nvSpPr>
        <p:spPr>
          <a:xfrm>
            <a:off x="616090" y="1864539"/>
            <a:ext cx="7561554" cy="646331"/>
          </a:xfrm>
          <a:prstGeom prst="rect">
            <a:avLst/>
          </a:prstGeom>
          <a:noFill/>
        </p:spPr>
        <p:txBody>
          <a:bodyPr wrap="square" rtlCol="0">
            <a:spAutoFit/>
          </a:bodyPr>
          <a:lstStyle/>
          <a:p>
            <a:pPr marL="285750" lvl="0" indent="-285750" algn="just">
              <a:buFont typeface="Arial" panose="020B0604020202020204" pitchFamily="34" charset="0"/>
              <a:buChar char="•"/>
            </a:pPr>
            <a:r>
              <a:rPr lang="vi-VN" sz="1800" b="1" dirty="0">
                <a:latin typeface="+mj-lt"/>
              </a:rPr>
              <a:t>Model:</a:t>
            </a:r>
            <a:r>
              <a:rPr lang="vi-VN" sz="1800" dirty="0">
                <a:latin typeface="+mj-lt"/>
              </a:rPr>
              <a:t> Là bộ phận có chức năng lưu trữ toàn bộ dữ liệu của ứng dụng và </a:t>
            </a:r>
            <a:r>
              <a:rPr lang="vi-VN" sz="1800" dirty="0" smtClean="0">
                <a:latin typeface="+mj-lt"/>
              </a:rPr>
              <a:t>là</a:t>
            </a:r>
          </a:p>
          <a:p>
            <a:pPr lvl="0" algn="just"/>
            <a:r>
              <a:rPr lang="vi-VN" sz="1800" dirty="0" smtClean="0">
                <a:latin typeface="+mj-lt"/>
              </a:rPr>
              <a:t>cầu nối </a:t>
            </a:r>
            <a:r>
              <a:rPr lang="vi-VN" sz="1800" dirty="0">
                <a:latin typeface="+mj-lt"/>
              </a:rPr>
              <a:t>giữa 2 thành phần bên dưới là View và </a:t>
            </a:r>
            <a:r>
              <a:rPr lang="vi-VN" sz="1800" dirty="0" smtClean="0">
                <a:latin typeface="+mj-lt"/>
              </a:rPr>
              <a:t>Controller</a:t>
            </a:r>
            <a:endParaRPr lang="vi-VN" sz="1800" dirty="0">
              <a:latin typeface="+mj-lt"/>
            </a:endParaRPr>
          </a:p>
        </p:txBody>
      </p:sp>
      <p:sp>
        <p:nvSpPr>
          <p:cNvPr id="8" name="TextBox 7"/>
          <p:cNvSpPr txBox="1"/>
          <p:nvPr/>
        </p:nvSpPr>
        <p:spPr>
          <a:xfrm>
            <a:off x="616090" y="2476316"/>
            <a:ext cx="7460673" cy="646331"/>
          </a:xfrm>
          <a:prstGeom prst="rect">
            <a:avLst/>
          </a:prstGeom>
          <a:noFill/>
        </p:spPr>
        <p:txBody>
          <a:bodyPr wrap="square" rtlCol="0">
            <a:spAutoFit/>
          </a:bodyPr>
          <a:lstStyle/>
          <a:p>
            <a:pPr marL="285750" lvl="0" indent="-285750" algn="just">
              <a:buFont typeface="Arial" panose="020B0604020202020204" pitchFamily="34" charset="0"/>
              <a:buChar char="•"/>
            </a:pPr>
            <a:r>
              <a:rPr lang="vi-VN" sz="1800" b="1" dirty="0">
                <a:latin typeface="+mj-lt"/>
              </a:rPr>
              <a:t>View:</a:t>
            </a:r>
            <a:r>
              <a:rPr lang="vi-VN" sz="1800" dirty="0">
                <a:latin typeface="+mj-lt"/>
              </a:rPr>
              <a:t> Đây là phần giao diện (theme) dành cho người sử dụng. View là </a:t>
            </a:r>
            <a:endParaRPr lang="vi-VN" sz="1800" dirty="0" smtClean="0">
              <a:latin typeface="+mj-lt"/>
            </a:endParaRPr>
          </a:p>
          <a:p>
            <a:pPr lvl="0" algn="just"/>
            <a:r>
              <a:rPr lang="vi-VN" sz="1800" dirty="0" smtClean="0">
                <a:latin typeface="+mj-lt"/>
              </a:rPr>
              <a:t>phương tiện </a:t>
            </a:r>
            <a:r>
              <a:rPr lang="vi-VN" sz="1800" dirty="0">
                <a:latin typeface="+mj-lt"/>
              </a:rPr>
              <a:t>hiển thị các đối tượng trong một ứng dụng</a:t>
            </a:r>
            <a:r>
              <a:rPr lang="vi-VN" dirty="0"/>
              <a:t>.</a:t>
            </a:r>
            <a:endParaRPr lang="vi-VN" sz="1800" dirty="0"/>
          </a:p>
        </p:txBody>
      </p:sp>
      <p:sp>
        <p:nvSpPr>
          <p:cNvPr id="9" name="TextBox 8"/>
          <p:cNvSpPr txBox="1"/>
          <p:nvPr/>
        </p:nvSpPr>
        <p:spPr>
          <a:xfrm>
            <a:off x="616090" y="3083505"/>
            <a:ext cx="7592726" cy="646331"/>
          </a:xfrm>
          <a:prstGeom prst="rect">
            <a:avLst/>
          </a:prstGeom>
          <a:noFill/>
        </p:spPr>
        <p:txBody>
          <a:bodyPr wrap="square" rtlCol="0">
            <a:spAutoFit/>
          </a:bodyPr>
          <a:lstStyle/>
          <a:p>
            <a:pPr marL="285750" lvl="0" indent="-285750"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Controller:</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bộ</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phận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có</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nhiệm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vụ</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xử</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lý</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yêu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cầu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người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dùng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đưa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đến</a:t>
            </a:r>
            <a:endParaRPr lang="vi-VN" sz="1800" dirty="0">
              <a:latin typeface="Times New Roman" panose="02020603050405020304" pitchFamily="18" charset="0"/>
              <a:cs typeface="Times New Roman" panose="02020603050405020304" pitchFamily="18" charset="0"/>
            </a:endParaRPr>
          </a:p>
          <a:p>
            <a:pPr algn="just"/>
            <a:r>
              <a:rPr lang="en-US" sz="1800" dirty="0" err="1">
                <a:latin typeface="Times New Roman" panose="02020603050405020304" pitchFamily="18" charset="0"/>
                <a:cs typeface="Times New Roman" panose="02020603050405020304" pitchFamily="18" charset="0"/>
              </a:rPr>
              <a:t>thông</a:t>
            </a:r>
            <a:r>
              <a:rPr lang="en-US" sz="1800" dirty="0">
                <a:latin typeface="Times New Roman" panose="02020603050405020304" pitchFamily="18" charset="0"/>
                <a:cs typeface="Times New Roman" panose="02020603050405020304" pitchFamily="18" charset="0"/>
              </a:rPr>
              <a:t> qua View. </a:t>
            </a:r>
            <a:endParaRPr lang="vi-VN" sz="18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666531" y="3633345"/>
            <a:ext cx="7603118" cy="369332"/>
          </a:xfrm>
          <a:prstGeom prst="rect">
            <a:avLst/>
          </a:prstGeom>
          <a:noFill/>
        </p:spPr>
        <p:txBody>
          <a:bodyPr wrap="square" rtlCol="0">
            <a:spAutoFit/>
          </a:bodyPr>
          <a:lstStyle/>
          <a:p>
            <a:r>
              <a:rPr lang="vi-VN" sz="1800" b="1" dirty="0" smtClean="0">
                <a:latin typeface="+mj-lt"/>
              </a:rPr>
              <a:t>Lịch sử</a:t>
            </a:r>
            <a:endParaRPr lang="vi-VN" sz="1800" b="1" dirty="0">
              <a:latin typeface="+mj-lt"/>
            </a:endParaRPr>
          </a:p>
        </p:txBody>
      </p:sp>
      <p:sp>
        <p:nvSpPr>
          <p:cNvPr id="4" name="TextBox 3"/>
          <p:cNvSpPr txBox="1"/>
          <p:nvPr/>
        </p:nvSpPr>
        <p:spPr>
          <a:xfrm>
            <a:off x="626481" y="3862220"/>
            <a:ext cx="7551163" cy="1077218"/>
          </a:xfrm>
          <a:prstGeom prst="rect">
            <a:avLst/>
          </a:prstGeom>
          <a:noFill/>
        </p:spPr>
        <p:txBody>
          <a:bodyPr wrap="square" rtlCol="0">
            <a:spAutoFit/>
          </a:bodyPr>
          <a:lstStyle/>
          <a:p>
            <a:pPr indent="360000" algn="just"/>
            <a:r>
              <a:rPr lang="vi-VN" sz="1600" b="1" dirty="0">
                <a:latin typeface="+mj-lt"/>
              </a:rPr>
              <a:t>MVC</a:t>
            </a:r>
            <a:r>
              <a:rPr lang="vi-VN" sz="1600" dirty="0">
                <a:latin typeface="+mj-lt"/>
              </a:rPr>
              <a:t> được tiến sĩ Trygve Reenskaug đưa vào ngôn ngữ lập trình Smalltalk-76 khi ông đến trung tâm Nghiên cứu Xerox Palo Alto (PARC) vào giữa năm 1970. </a:t>
            </a:r>
            <a:r>
              <a:rPr lang="vi-VN" sz="1600" dirty="0" smtClean="0">
                <a:latin typeface="+mj-lt"/>
              </a:rPr>
              <a:t>Năm </a:t>
            </a:r>
            <a:r>
              <a:rPr lang="vi-VN" sz="1600" dirty="0">
                <a:latin typeface="+mj-lt"/>
              </a:rPr>
              <a:t>1988, các bài báo “The Journal of Object Technology” – JOT mang lại bước tranh toàn cảnh về MVC mang liệu sự hiệu quả tốt nhất. </a:t>
            </a:r>
            <a:endParaRPr lang="vi-VN" sz="1600" dirty="0">
              <a:latin typeface="+mj-lt"/>
            </a:endParaRPr>
          </a:p>
        </p:txBody>
      </p:sp>
    </p:spTree>
    <p:extLst>
      <p:ext uri="{BB962C8B-B14F-4D97-AF65-F5344CB8AC3E}">
        <p14:creationId xmlns:p14="http://schemas.microsoft.com/office/powerpoint/2010/main" val="34955733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1"/>
          <p:cNvSpPr txBox="1">
            <a:spLocks noGrp="1"/>
          </p:cNvSpPr>
          <p:nvPr>
            <p:ph type="title"/>
          </p:nvPr>
        </p:nvSpPr>
        <p:spPr>
          <a:xfrm>
            <a:off x="616090" y="215813"/>
            <a:ext cx="7704000" cy="572700"/>
          </a:xfrm>
          <a:prstGeom prst="rect">
            <a:avLst/>
          </a:prstGeom>
        </p:spPr>
        <p:txBody>
          <a:bodyPr spcFirstLastPara="1" wrap="square" lIns="91425" tIns="91425" rIns="91425" bIns="91425" anchor="t" anchorCtr="0">
            <a:noAutofit/>
          </a:bodyPr>
          <a:lstStyle/>
          <a:p>
            <a:r>
              <a:rPr lang="en" dirty="0" smtClean="0"/>
              <a:t>01</a:t>
            </a:r>
            <a:r>
              <a:rPr lang="vi-VN" dirty="0" smtClean="0"/>
              <a:t> </a:t>
            </a:r>
            <a:r>
              <a:rPr lang="vi-VN" dirty="0"/>
              <a:t>Mô hình MVC </a:t>
            </a:r>
            <a:r>
              <a:rPr lang="vi-VN" dirty="0" smtClean="0"/>
              <a:t> </a:t>
            </a:r>
            <a:endParaRPr lang="vi-VN" dirty="0"/>
          </a:p>
        </p:txBody>
      </p:sp>
      <p:cxnSp>
        <p:nvCxnSpPr>
          <p:cNvPr id="3" name="Straight Connector 2"/>
          <p:cNvCxnSpPr/>
          <p:nvPr/>
        </p:nvCxnSpPr>
        <p:spPr>
          <a:xfrm>
            <a:off x="1288473" y="215813"/>
            <a:ext cx="10391" cy="572700"/>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616090" y="710184"/>
            <a:ext cx="7704000" cy="492443"/>
          </a:xfrm>
          <a:prstGeom prst="rect">
            <a:avLst/>
          </a:prstGeom>
          <a:noFill/>
        </p:spPr>
        <p:txBody>
          <a:bodyPr wrap="square" rtlCol="0">
            <a:spAutoFit/>
          </a:bodyPr>
          <a:lstStyle/>
          <a:p>
            <a:r>
              <a:rPr lang="vi-VN" sz="2600" b="1" dirty="0">
                <a:latin typeface="+mj-lt"/>
              </a:rPr>
              <a:t>Luồng xử lý trong MVC</a:t>
            </a:r>
          </a:p>
        </p:txBody>
      </p:sp>
      <p:sp>
        <p:nvSpPr>
          <p:cNvPr id="11" name="TextBox 10"/>
          <p:cNvSpPr txBox="1"/>
          <p:nvPr/>
        </p:nvSpPr>
        <p:spPr>
          <a:xfrm>
            <a:off x="584916" y="1064750"/>
            <a:ext cx="7592728" cy="646331"/>
          </a:xfrm>
          <a:prstGeom prst="rect">
            <a:avLst/>
          </a:prstGeom>
          <a:noFill/>
        </p:spPr>
        <p:txBody>
          <a:bodyPr wrap="square" rtlCol="0">
            <a:spAutoFit/>
          </a:bodyPr>
          <a:lstStyle/>
          <a:p>
            <a:pPr indent="360000" algn="just"/>
            <a:r>
              <a:rPr lang="vi-VN" sz="1800" dirty="0">
                <a:latin typeface="+mj-lt"/>
              </a:rPr>
              <a:t>Luồng xử lý trong của mô hình MVC, bạn có thể hình dung cụ thể và chi tiết qua từng bước dưới đây:</a:t>
            </a:r>
          </a:p>
        </p:txBody>
      </p:sp>
      <p:sp>
        <p:nvSpPr>
          <p:cNvPr id="7" name="TextBox 6"/>
          <p:cNvSpPr txBox="1"/>
          <p:nvPr/>
        </p:nvSpPr>
        <p:spPr>
          <a:xfrm>
            <a:off x="616090" y="1864539"/>
            <a:ext cx="7561554" cy="646331"/>
          </a:xfrm>
          <a:prstGeom prst="rect">
            <a:avLst/>
          </a:prstGeom>
          <a:noFill/>
        </p:spPr>
        <p:txBody>
          <a:bodyPr wrap="square" rtlCol="0">
            <a:spAutoFit/>
          </a:bodyPr>
          <a:lstStyle/>
          <a:p>
            <a:pPr marL="285750" lvl="0" indent="-285750" algn="just">
              <a:buFont typeface="Arial" panose="020B0604020202020204" pitchFamily="34" charset="0"/>
              <a:buChar char="•"/>
            </a:pPr>
            <a:r>
              <a:rPr lang="vi-VN" sz="1800" dirty="0">
                <a:latin typeface="+mj-lt"/>
              </a:rPr>
              <a:t>Khi một yêu cầu của từ máy khách (Client) gửi đến Server. </a:t>
            </a:r>
            <a:r>
              <a:rPr lang="en-US" sz="1800" dirty="0" err="1">
                <a:latin typeface="+mj-lt"/>
              </a:rPr>
              <a:t>Thì</a:t>
            </a:r>
            <a:r>
              <a:rPr lang="en-US" sz="1800" dirty="0">
                <a:latin typeface="+mj-lt"/>
              </a:rPr>
              <a:t> </a:t>
            </a:r>
            <a:r>
              <a:rPr lang="en-US" sz="1800" dirty="0" err="1" smtClean="0">
                <a:latin typeface="+mj-lt"/>
              </a:rPr>
              <a:t>bị</a:t>
            </a:r>
            <a:endParaRPr lang="en-US" sz="1800" dirty="0">
              <a:latin typeface="+mj-lt"/>
            </a:endParaRPr>
          </a:p>
          <a:p>
            <a:pPr lvl="0" algn="just"/>
            <a:r>
              <a:rPr lang="en-US" sz="1800" dirty="0" smtClean="0">
                <a:latin typeface="+mj-lt"/>
              </a:rPr>
              <a:t>Controller </a:t>
            </a:r>
            <a:r>
              <a:rPr lang="en-US" sz="1800" dirty="0" err="1" smtClean="0">
                <a:latin typeface="+mj-lt"/>
              </a:rPr>
              <a:t>trong</a:t>
            </a:r>
            <a:r>
              <a:rPr lang="en-US" sz="1800" dirty="0" smtClean="0">
                <a:latin typeface="+mj-lt"/>
              </a:rPr>
              <a:t> </a:t>
            </a:r>
            <a:r>
              <a:rPr lang="en-US" sz="1800" dirty="0">
                <a:latin typeface="+mj-lt"/>
              </a:rPr>
              <a:t>MVC </a:t>
            </a:r>
            <a:r>
              <a:rPr lang="en-US" sz="1800" dirty="0" err="1">
                <a:latin typeface="+mj-lt"/>
              </a:rPr>
              <a:t>chặn</a:t>
            </a:r>
            <a:r>
              <a:rPr lang="en-US" sz="1800" dirty="0">
                <a:latin typeface="+mj-lt"/>
              </a:rPr>
              <a:t> </a:t>
            </a:r>
            <a:r>
              <a:rPr lang="en-US" sz="1800" dirty="0" err="1">
                <a:latin typeface="+mj-lt"/>
              </a:rPr>
              <a:t>lại</a:t>
            </a:r>
            <a:r>
              <a:rPr lang="en-US" sz="1800" dirty="0">
                <a:latin typeface="+mj-lt"/>
              </a:rPr>
              <a:t> </a:t>
            </a:r>
            <a:r>
              <a:rPr lang="en-US" sz="1800" dirty="0" err="1">
                <a:latin typeface="+mj-lt"/>
              </a:rPr>
              <a:t>để</a:t>
            </a:r>
            <a:r>
              <a:rPr lang="en-US" sz="1800" dirty="0">
                <a:latin typeface="+mj-lt"/>
              </a:rPr>
              <a:t> </a:t>
            </a:r>
            <a:r>
              <a:rPr lang="en-US" sz="1800" dirty="0" err="1">
                <a:latin typeface="+mj-lt"/>
              </a:rPr>
              <a:t>xem</a:t>
            </a:r>
            <a:r>
              <a:rPr lang="en-US" sz="1800" dirty="0">
                <a:latin typeface="+mj-lt"/>
              </a:rPr>
              <a:t> </a:t>
            </a:r>
            <a:r>
              <a:rPr lang="en-US" sz="1800" dirty="0" err="1">
                <a:latin typeface="+mj-lt"/>
              </a:rPr>
              <a:t>đó</a:t>
            </a:r>
            <a:r>
              <a:rPr lang="en-US" sz="1800" dirty="0">
                <a:latin typeface="+mj-lt"/>
              </a:rPr>
              <a:t> </a:t>
            </a:r>
            <a:r>
              <a:rPr lang="en-US" sz="1800" dirty="0" err="1">
                <a:latin typeface="+mj-lt"/>
              </a:rPr>
              <a:t>là</a:t>
            </a:r>
            <a:r>
              <a:rPr lang="en-US" sz="1800" dirty="0">
                <a:latin typeface="+mj-lt"/>
              </a:rPr>
              <a:t> URL request hay </a:t>
            </a:r>
            <a:r>
              <a:rPr lang="en-US" sz="1800" dirty="0" err="1">
                <a:latin typeface="+mj-lt"/>
              </a:rPr>
              <a:t>sự</a:t>
            </a:r>
            <a:r>
              <a:rPr lang="en-US" sz="1800" dirty="0">
                <a:latin typeface="+mj-lt"/>
              </a:rPr>
              <a:t> </a:t>
            </a:r>
            <a:r>
              <a:rPr lang="en-US" sz="1800" dirty="0" err="1">
                <a:latin typeface="+mj-lt"/>
              </a:rPr>
              <a:t>kiện</a:t>
            </a:r>
            <a:r>
              <a:rPr lang="en-US" sz="1800" dirty="0">
                <a:latin typeface="+mj-lt"/>
              </a:rPr>
              <a:t>.</a:t>
            </a:r>
            <a:endParaRPr lang="vi-VN" sz="1800" dirty="0">
              <a:latin typeface="+mj-lt"/>
            </a:endParaRPr>
          </a:p>
        </p:txBody>
      </p:sp>
      <p:sp>
        <p:nvSpPr>
          <p:cNvPr id="8" name="TextBox 7"/>
          <p:cNvSpPr txBox="1"/>
          <p:nvPr/>
        </p:nvSpPr>
        <p:spPr>
          <a:xfrm>
            <a:off x="616090" y="2476316"/>
            <a:ext cx="7460673" cy="369332"/>
          </a:xfrm>
          <a:prstGeom prst="rect">
            <a:avLst/>
          </a:prstGeom>
          <a:noFill/>
        </p:spPr>
        <p:txBody>
          <a:bodyPr wrap="square" rtlCol="0">
            <a:spAutoFit/>
          </a:bodyPr>
          <a:lstStyle/>
          <a:p>
            <a:pPr marL="285750" lvl="0" indent="-285750">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Sau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đó</a:t>
            </a:r>
            <a:r>
              <a:rPr lang="en-US" sz="1800" dirty="0">
                <a:latin typeface="Times New Roman" panose="02020603050405020304" pitchFamily="18" charset="0"/>
                <a:cs typeface="Times New Roman" panose="02020603050405020304" pitchFamily="18" charset="0"/>
              </a:rPr>
              <a:t>, Controller </a:t>
            </a:r>
            <a:r>
              <a:rPr lang="en-US" sz="1800" dirty="0" err="1">
                <a:latin typeface="Times New Roman" panose="02020603050405020304" pitchFamily="18" charset="0"/>
                <a:cs typeface="Times New Roman" panose="02020603050405020304" pitchFamily="18" charset="0"/>
              </a:rPr>
              <a:t>xử</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lý</a:t>
            </a:r>
            <a:r>
              <a:rPr lang="en-US" sz="1800" dirty="0">
                <a:latin typeface="Times New Roman" panose="02020603050405020304" pitchFamily="18" charset="0"/>
                <a:cs typeface="Times New Roman" panose="02020603050405020304" pitchFamily="18" charset="0"/>
              </a:rPr>
              <a:t> input </a:t>
            </a:r>
            <a:r>
              <a:rPr lang="en-US" sz="1800" dirty="0" err="1">
                <a:latin typeface="Times New Roman" panose="02020603050405020304" pitchFamily="18" charset="0"/>
                <a:cs typeface="Times New Roman" panose="02020603050405020304" pitchFamily="18" charset="0"/>
              </a:rPr>
              <a:t>của</a:t>
            </a:r>
            <a:r>
              <a:rPr lang="en-US" sz="1800" dirty="0">
                <a:latin typeface="Times New Roman" panose="02020603050405020304" pitchFamily="18" charset="0"/>
                <a:cs typeface="Times New Roman" panose="02020603050405020304" pitchFamily="18" charset="0"/>
              </a:rPr>
              <a:t> user </a:t>
            </a:r>
            <a:r>
              <a:rPr lang="en-US" sz="1800" dirty="0" err="1">
                <a:latin typeface="Times New Roman" panose="02020603050405020304" pitchFamily="18" charset="0"/>
                <a:cs typeface="Times New Roman" panose="02020603050405020304" pitchFamily="18" charset="0"/>
              </a:rPr>
              <a:t>rồi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giao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tiếp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với</a:t>
            </a:r>
            <a:r>
              <a:rPr lang="en-US" sz="1800" dirty="0">
                <a:latin typeface="Times New Roman" panose="02020603050405020304" pitchFamily="18" charset="0"/>
                <a:cs typeface="Times New Roman" panose="02020603050405020304" pitchFamily="18" charset="0"/>
              </a:rPr>
              <a:t> Model </a:t>
            </a:r>
            <a:r>
              <a:rPr lang="en-US" sz="1800" dirty="0" err="1">
                <a:latin typeface="Times New Roman" panose="02020603050405020304" pitchFamily="18" charset="0"/>
                <a:cs typeface="Times New Roman" panose="02020603050405020304" pitchFamily="18" charset="0"/>
              </a:rPr>
              <a:t>trong</a:t>
            </a:r>
            <a:r>
              <a:rPr lang="en-US" sz="1800" dirty="0">
                <a:latin typeface="Times New Roman" panose="02020603050405020304" pitchFamily="18" charset="0"/>
                <a:cs typeface="Times New Roman" panose="02020603050405020304" pitchFamily="18" charset="0"/>
              </a:rPr>
              <a:t> MVC.</a:t>
            </a:r>
            <a:endParaRPr lang="vi-VN" sz="18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626481" y="2811094"/>
            <a:ext cx="7592726" cy="646331"/>
          </a:xfrm>
          <a:prstGeom prst="rect">
            <a:avLst/>
          </a:prstGeom>
          <a:noFill/>
        </p:spPr>
        <p:txBody>
          <a:bodyPr wrap="square" rtlCol="0">
            <a:spAutoFit/>
          </a:bodyPr>
          <a:lstStyle/>
          <a:p>
            <a:pPr marL="285750" lvl="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Model </a:t>
            </a:r>
            <a:r>
              <a:rPr lang="en-US" sz="1800" dirty="0" err="1">
                <a:latin typeface="Times New Roman" panose="02020603050405020304" pitchFamily="18" charset="0"/>
                <a:cs typeface="Times New Roman" panose="02020603050405020304" pitchFamily="18" charset="0"/>
              </a:rPr>
              <a:t>chuẩn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bị</a:t>
            </a:r>
            <a:r>
              <a:rPr lang="en-US" sz="1800" dirty="0">
                <a:latin typeface="Times New Roman" panose="02020603050405020304" pitchFamily="18" charset="0"/>
                <a:cs typeface="Times New Roman" panose="02020603050405020304" pitchFamily="18" charset="0"/>
              </a:rPr>
              <a:t> data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gửi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lại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cho</a:t>
            </a:r>
            <a:r>
              <a:rPr lang="en-US" sz="1800" dirty="0">
                <a:latin typeface="Times New Roman" panose="02020603050405020304" pitchFamily="18" charset="0"/>
                <a:cs typeface="Times New Roman" panose="02020603050405020304" pitchFamily="18" charset="0"/>
              </a:rPr>
              <a:t> Controller.</a:t>
            </a:r>
            <a:endParaRPr lang="vi-VN" sz="1800" dirty="0">
              <a:latin typeface="Times New Roman" panose="02020603050405020304" pitchFamily="18" charset="0"/>
              <a:cs typeface="Times New Roman" panose="02020603050405020304" pitchFamily="18" charset="0"/>
            </a:endParaRPr>
          </a:p>
          <a:p>
            <a:pPr algn="just"/>
            <a:endParaRPr lang="vi-VN" sz="18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47262" y="3145872"/>
            <a:ext cx="7551163" cy="646331"/>
          </a:xfrm>
          <a:prstGeom prst="rect">
            <a:avLst/>
          </a:prstGeom>
          <a:noFill/>
        </p:spPr>
        <p:txBody>
          <a:bodyPr wrap="square" rtlCol="0">
            <a:spAutoFit/>
          </a:bodyPr>
          <a:lstStyle/>
          <a:p>
            <a:pPr marL="285750" lvl="0" indent="-285750" algn="just">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Cuối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cùng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xử</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lý</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xong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yêu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cầu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thì</a:t>
            </a:r>
            <a:r>
              <a:rPr lang="en-US" sz="1800" dirty="0">
                <a:latin typeface="Times New Roman" panose="02020603050405020304" pitchFamily="18" charset="0"/>
                <a:cs typeface="Times New Roman" panose="02020603050405020304" pitchFamily="18" charset="0"/>
              </a:rPr>
              <a:t> Controller </a:t>
            </a:r>
            <a:r>
              <a:rPr lang="en-US" sz="1800" dirty="0" err="1">
                <a:latin typeface="Times New Roman" panose="02020603050405020304" pitchFamily="18" charset="0"/>
                <a:cs typeface="Times New Roman" panose="02020603050405020304" pitchFamily="18" charset="0"/>
              </a:rPr>
              <a:t>gửi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liệu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trở</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lại</a:t>
            </a:r>
            <a:r>
              <a:rPr lang="en-US" sz="1800" dirty="0">
                <a:latin typeface="Times New Roman" panose="02020603050405020304" pitchFamily="18" charset="0"/>
                <a:cs typeface="Times New Roman" panose="02020603050405020304" pitchFamily="18" charset="0"/>
              </a:rPr>
              <a:t> View </a:t>
            </a:r>
            <a:r>
              <a:rPr lang="en-US" sz="1800" dirty="0" err="1">
                <a:latin typeface="Times New Roman" panose="02020603050405020304" pitchFamily="18" charset="0"/>
                <a:cs typeface="Times New Roman" panose="02020603050405020304" pitchFamily="18" charset="0"/>
              </a:rPr>
              <a:t>và</a:t>
            </a:r>
            <a:endParaRPr lang="vi-VN" sz="1800" dirty="0">
              <a:latin typeface="Times New Roman" panose="02020603050405020304" pitchFamily="18" charset="0"/>
              <a:cs typeface="Times New Roman" panose="02020603050405020304" pitchFamily="18" charset="0"/>
            </a:endParaRPr>
          </a:p>
          <a:p>
            <a:pPr algn="just"/>
            <a:r>
              <a:rPr lang="vi-VN" sz="1800" dirty="0">
                <a:latin typeface="Times New Roman" panose="02020603050405020304" pitchFamily="18" charset="0"/>
                <a:cs typeface="Times New Roman" panose="02020603050405020304" pitchFamily="18" charset="0"/>
              </a:rPr>
              <a:t>hiển thị cho người dùng trên trình duyệt. </a:t>
            </a:r>
          </a:p>
        </p:txBody>
      </p:sp>
    </p:spTree>
    <p:extLst>
      <p:ext uri="{BB962C8B-B14F-4D97-AF65-F5344CB8AC3E}">
        <p14:creationId xmlns:p14="http://schemas.microsoft.com/office/powerpoint/2010/main" val="32436843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1"/>
          <p:cNvSpPr txBox="1">
            <a:spLocks noGrp="1"/>
          </p:cNvSpPr>
          <p:nvPr>
            <p:ph type="title"/>
          </p:nvPr>
        </p:nvSpPr>
        <p:spPr>
          <a:xfrm>
            <a:off x="616090" y="172630"/>
            <a:ext cx="7704000" cy="572700"/>
          </a:xfrm>
          <a:prstGeom prst="rect">
            <a:avLst/>
          </a:prstGeom>
        </p:spPr>
        <p:txBody>
          <a:bodyPr spcFirstLastPara="1" wrap="square" lIns="91425" tIns="91425" rIns="91425" bIns="91425" anchor="t" anchorCtr="0">
            <a:noAutofit/>
          </a:bodyPr>
          <a:lstStyle/>
          <a:p>
            <a:r>
              <a:rPr lang="en" dirty="0" smtClean="0"/>
              <a:t>01</a:t>
            </a:r>
            <a:r>
              <a:rPr lang="vi-VN" dirty="0" smtClean="0"/>
              <a:t> </a:t>
            </a:r>
            <a:r>
              <a:rPr lang="vi-VN" dirty="0"/>
              <a:t>Mô hình MVC </a:t>
            </a:r>
            <a:r>
              <a:rPr lang="vi-VN" dirty="0" smtClean="0"/>
              <a:t> </a:t>
            </a:r>
            <a:endParaRPr lang="vi-VN" dirty="0"/>
          </a:p>
        </p:txBody>
      </p:sp>
      <p:cxnSp>
        <p:nvCxnSpPr>
          <p:cNvPr id="3" name="Straight Connector 2"/>
          <p:cNvCxnSpPr/>
          <p:nvPr/>
        </p:nvCxnSpPr>
        <p:spPr>
          <a:xfrm>
            <a:off x="1288473" y="215813"/>
            <a:ext cx="10391" cy="572700"/>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616090" y="710184"/>
            <a:ext cx="7704000" cy="492443"/>
          </a:xfrm>
          <a:prstGeom prst="rect">
            <a:avLst/>
          </a:prstGeom>
          <a:noFill/>
        </p:spPr>
        <p:txBody>
          <a:bodyPr wrap="square" rtlCol="0">
            <a:spAutoFit/>
          </a:bodyPr>
          <a:lstStyle/>
          <a:p>
            <a:r>
              <a:rPr lang="vi-VN" sz="2600" b="1" dirty="0">
                <a:latin typeface="+mj-lt"/>
              </a:rPr>
              <a:t>Ưu điểm mô hình MVC</a:t>
            </a:r>
          </a:p>
        </p:txBody>
      </p:sp>
      <p:sp>
        <p:nvSpPr>
          <p:cNvPr id="11" name="TextBox 10"/>
          <p:cNvSpPr txBox="1"/>
          <p:nvPr/>
        </p:nvSpPr>
        <p:spPr>
          <a:xfrm>
            <a:off x="584916" y="1064750"/>
            <a:ext cx="8060320" cy="615553"/>
          </a:xfrm>
          <a:prstGeom prst="rect">
            <a:avLst/>
          </a:prstGeom>
          <a:noFill/>
        </p:spPr>
        <p:txBody>
          <a:bodyPr wrap="square" rtlCol="0">
            <a:spAutoFit/>
          </a:bodyPr>
          <a:lstStyle/>
          <a:p>
            <a:pPr marL="285750" lvl="0" indent="-285750" algn="just">
              <a:buFont typeface="Arial" panose="020B0604020202020204" pitchFamily="34" charset="0"/>
              <a:buChar char="•"/>
            </a:pPr>
            <a:r>
              <a:rPr lang="vi-VN" sz="1700" dirty="0">
                <a:latin typeface="+mj-lt"/>
              </a:rPr>
              <a:t>Đầu tiên, nhắc tới ưu điểm mô hình MVC thì đó là băng thông (bank </a:t>
            </a:r>
            <a:r>
              <a:rPr lang="vi-VN" sz="1700" dirty="0" smtClean="0">
                <a:latin typeface="+mj-lt"/>
              </a:rPr>
              <a:t>width nhẹ vì </a:t>
            </a:r>
          </a:p>
          <a:p>
            <a:pPr lvl="0" algn="just"/>
            <a:r>
              <a:rPr lang="vi-VN" sz="1700" dirty="0" smtClean="0">
                <a:latin typeface="+mj-lt"/>
              </a:rPr>
              <a:t>không </a:t>
            </a:r>
            <a:r>
              <a:rPr lang="vi-VN" sz="1700" dirty="0">
                <a:latin typeface="+mj-lt"/>
              </a:rPr>
              <a:t>sử dụng viewstate nên khá tiết kiệm băng thông. </a:t>
            </a:r>
          </a:p>
        </p:txBody>
      </p:sp>
      <p:sp>
        <p:nvSpPr>
          <p:cNvPr id="7" name="TextBox 6"/>
          <p:cNvSpPr txBox="1"/>
          <p:nvPr/>
        </p:nvSpPr>
        <p:spPr>
          <a:xfrm>
            <a:off x="534474" y="1543778"/>
            <a:ext cx="8110761" cy="615553"/>
          </a:xfrm>
          <a:prstGeom prst="rect">
            <a:avLst/>
          </a:prstGeom>
          <a:noFill/>
        </p:spPr>
        <p:txBody>
          <a:bodyPr wrap="square" rtlCol="0">
            <a:spAutoFit/>
          </a:bodyPr>
          <a:lstStyle/>
          <a:p>
            <a:pPr marL="285750" lvl="0" indent="-285750" algn="just">
              <a:buFont typeface="Arial" panose="020B0604020202020204" pitchFamily="34" charset="0"/>
              <a:buChar char="•"/>
            </a:pPr>
            <a:r>
              <a:rPr lang="vi-VN" sz="1700" dirty="0">
                <a:latin typeface="+mj-lt"/>
              </a:rPr>
              <a:t>Kiểm tra đơn giản và dễ dàng, kiểm tra lỗi phần mềm trước khi bàn giao lại </a:t>
            </a:r>
            <a:r>
              <a:rPr lang="vi-VN" sz="1700" dirty="0" smtClean="0">
                <a:latin typeface="+mj-lt"/>
              </a:rPr>
              <a:t>cho </a:t>
            </a:r>
            <a:r>
              <a:rPr lang="en-US" sz="1700" dirty="0" err="1" smtClean="0">
                <a:latin typeface="+mj-lt"/>
              </a:rPr>
              <a:t>người</a:t>
            </a:r>
            <a:r>
              <a:rPr lang="en-US" sz="1700" dirty="0" smtClean="0">
                <a:latin typeface="+mj-lt"/>
              </a:rPr>
              <a:t> </a:t>
            </a:r>
          </a:p>
          <a:p>
            <a:pPr lvl="0" algn="just"/>
            <a:r>
              <a:rPr lang="en-US" sz="1700" dirty="0" err="1" smtClean="0">
                <a:latin typeface="+mj-lt"/>
              </a:rPr>
              <a:t>dùng</a:t>
            </a:r>
            <a:endParaRPr lang="vi-VN" sz="1700" dirty="0">
              <a:latin typeface="+mj-lt"/>
            </a:endParaRPr>
          </a:p>
        </p:txBody>
      </p:sp>
      <p:sp>
        <p:nvSpPr>
          <p:cNvPr id="8" name="TextBox 7"/>
          <p:cNvSpPr txBox="1"/>
          <p:nvPr/>
        </p:nvSpPr>
        <p:spPr>
          <a:xfrm>
            <a:off x="565647" y="2024183"/>
            <a:ext cx="8079587" cy="615553"/>
          </a:xfrm>
          <a:prstGeom prst="rect">
            <a:avLst/>
          </a:prstGeom>
          <a:noFill/>
        </p:spPr>
        <p:txBody>
          <a:bodyPr wrap="square" rtlCol="0">
            <a:spAutoFit/>
          </a:bodyPr>
          <a:lstStyle/>
          <a:p>
            <a:pPr marL="285750" lvl="0" indent="-285750" algn="just">
              <a:buFont typeface="Arial" panose="020B0604020202020204" pitchFamily="34" charset="0"/>
              <a:buChar char="•"/>
            </a:pPr>
            <a:r>
              <a:rPr lang="en-US" sz="1700" dirty="0" err="1">
                <a:latin typeface="Times New Roman" panose="02020603050405020304" pitchFamily="18" charset="0"/>
                <a:cs typeface="Times New Roman" panose="02020603050405020304" pitchFamily="18" charset="0"/>
              </a:rPr>
              <a:t>Một</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lợi</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thế</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chính</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của</a:t>
            </a:r>
            <a:r>
              <a:rPr lang="en-US" sz="1700" dirty="0">
                <a:latin typeface="Times New Roman" panose="02020603050405020304" pitchFamily="18" charset="0"/>
                <a:cs typeface="Times New Roman" panose="02020603050405020304" pitchFamily="18" charset="0"/>
              </a:rPr>
              <a:t> MVC </a:t>
            </a:r>
            <a:r>
              <a:rPr lang="en-US" sz="1700" dirty="0" err="1">
                <a:latin typeface="Times New Roman" panose="02020603050405020304" pitchFamily="18" charset="0"/>
                <a:cs typeface="Times New Roman" panose="02020603050405020304" pitchFamily="18" charset="0"/>
              </a:rPr>
              <a:t>là</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nó</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tách</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biệt</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các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phần</a:t>
            </a:r>
            <a:r>
              <a:rPr lang="en-US" sz="1700" dirty="0">
                <a:latin typeface="Times New Roman" panose="02020603050405020304" pitchFamily="18" charset="0"/>
                <a:cs typeface="Times New Roman" panose="02020603050405020304" pitchFamily="18" charset="0"/>
              </a:rPr>
              <a:t> Model, Controller </a:t>
            </a:r>
            <a:r>
              <a:rPr lang="en-US" sz="1700" dirty="0" err="1">
                <a:latin typeface="Times New Roman" panose="02020603050405020304" pitchFamily="18" charset="0"/>
                <a:cs typeface="Times New Roman" panose="02020603050405020304" pitchFamily="18" charset="0"/>
              </a:rPr>
              <a:t>và</a:t>
            </a:r>
            <a:r>
              <a:rPr lang="en-US" sz="1700" dirty="0">
                <a:latin typeface="Times New Roman" panose="02020603050405020304" pitchFamily="18" charset="0"/>
                <a:cs typeface="Times New Roman" panose="02020603050405020304" pitchFamily="18" charset="0"/>
              </a:rPr>
              <a:t> </a:t>
            </a:r>
            <a:r>
              <a:rPr lang="en-US" sz="1700" dirty="0" smtClean="0">
                <a:latin typeface="Times New Roman" panose="02020603050405020304" pitchFamily="18" charset="0"/>
                <a:cs typeface="Times New Roman" panose="02020603050405020304" pitchFamily="18" charset="0"/>
              </a:rPr>
              <a:t>View </a:t>
            </a:r>
            <a:r>
              <a:rPr lang="en-US" sz="1700" dirty="0" err="1" smtClean="0">
                <a:latin typeface="Times New Roman" panose="02020603050405020304" pitchFamily="18" charset="0"/>
                <a:cs typeface="Times New Roman" panose="02020603050405020304" pitchFamily="18" charset="0"/>
              </a:rPr>
              <a:t>với</a:t>
            </a:r>
            <a:r>
              <a:rPr lang="en-US" sz="1700" dirty="0" smtClean="0">
                <a:latin typeface="Times New Roman" panose="02020603050405020304" pitchFamily="18" charset="0"/>
                <a:cs typeface="Times New Roman" panose="02020603050405020304" pitchFamily="18" charset="0"/>
              </a:rPr>
              <a:t> </a:t>
            </a:r>
          </a:p>
          <a:p>
            <a:pPr lvl="0" algn="just"/>
            <a:r>
              <a:rPr lang="en-US" sz="1700" dirty="0" err="1" smtClean="0">
                <a:latin typeface="Times New Roman" panose="02020603050405020304" pitchFamily="18" charset="0"/>
                <a:cs typeface="Times New Roman" panose="02020603050405020304" pitchFamily="18" charset="0"/>
              </a:rPr>
              <a:t>nhau</a:t>
            </a:r>
            <a:r>
              <a:rPr lang="en-US" sz="1700" dirty="0"/>
              <a:t>. </a:t>
            </a:r>
            <a:endParaRPr lang="vi-VN" sz="17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549303" y="2520962"/>
            <a:ext cx="8081101" cy="615553"/>
          </a:xfrm>
          <a:prstGeom prst="rect">
            <a:avLst/>
          </a:prstGeom>
          <a:noFill/>
        </p:spPr>
        <p:txBody>
          <a:bodyPr wrap="square" rtlCol="0">
            <a:spAutoFit/>
          </a:bodyPr>
          <a:lstStyle/>
          <a:p>
            <a:pPr marL="285750" lvl="0" indent="-285750" algn="just">
              <a:buFont typeface="Arial" panose="020B0604020202020204" pitchFamily="34" charset="0"/>
              <a:buChar char="•"/>
            </a:pPr>
            <a:r>
              <a:rPr lang="en-US" sz="1700" dirty="0" err="1">
                <a:latin typeface="Times New Roman" panose="02020603050405020304" pitchFamily="18" charset="0"/>
                <a:cs typeface="Times New Roman" panose="02020603050405020304" pitchFamily="18" charset="0"/>
              </a:rPr>
              <a:t>Sử</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dụng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mô</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hình</a:t>
            </a:r>
            <a:r>
              <a:rPr lang="en-US" sz="1700" dirty="0">
                <a:latin typeface="Times New Roman" panose="02020603050405020304" pitchFamily="18" charset="0"/>
                <a:cs typeface="Times New Roman" panose="02020603050405020304" pitchFamily="18" charset="0"/>
              </a:rPr>
              <a:t> MVC </a:t>
            </a:r>
            <a:r>
              <a:rPr lang="en-US" sz="1700" dirty="0" err="1">
                <a:latin typeface="Times New Roman" panose="02020603050405020304" pitchFamily="18" charset="0"/>
                <a:cs typeface="Times New Roman" panose="02020603050405020304" pitchFamily="18" charset="0"/>
              </a:rPr>
              <a:t>chức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năng</a:t>
            </a:r>
            <a:r>
              <a:rPr lang="en-US" sz="1700" dirty="0">
                <a:latin typeface="Times New Roman" panose="02020603050405020304" pitchFamily="18" charset="0"/>
                <a:cs typeface="Times New Roman" panose="02020603050405020304" pitchFamily="18" charset="0"/>
              </a:rPr>
              <a:t> Controller </a:t>
            </a:r>
            <a:r>
              <a:rPr lang="en-US" sz="1700" dirty="0" err="1">
                <a:latin typeface="Times New Roman" panose="02020603050405020304" pitchFamily="18" charset="0"/>
                <a:cs typeface="Times New Roman" panose="02020603050405020304" pitchFamily="18" charset="0"/>
              </a:rPr>
              <a:t>có</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vai</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trò</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quan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trọng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và</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tối</a:t>
            </a:r>
            <a:r>
              <a:rPr lang="en-US" sz="1700" dirty="0">
                <a:latin typeface="Times New Roman" panose="02020603050405020304" pitchFamily="18" charset="0"/>
                <a:cs typeface="Times New Roman" panose="02020603050405020304" pitchFamily="18" charset="0"/>
              </a:rPr>
              <a:t> </a:t>
            </a:r>
            <a:r>
              <a:rPr lang="en-US" sz="1700" dirty="0" err="1" smtClean="0">
                <a:latin typeface="Times New Roman" panose="02020603050405020304" pitchFamily="18" charset="0"/>
                <a:cs typeface="Times New Roman" panose="02020603050405020304" pitchFamily="18" charset="0"/>
              </a:rPr>
              <a:t>ưu</a:t>
            </a:r>
            <a:r>
              <a:rPr lang="en-US" sz="1700" dirty="0">
                <a:latin typeface="Times New Roman" panose="02020603050405020304" pitchFamily="18" charset="0"/>
                <a:cs typeface="Times New Roman" panose="02020603050405020304" pitchFamily="18" charset="0"/>
              </a:rPr>
              <a:t> </a:t>
            </a:r>
            <a:r>
              <a:rPr lang="en-US" sz="1700" dirty="0" err="1" smtClean="0">
                <a:latin typeface="Times New Roman" panose="02020603050405020304" pitchFamily="18" charset="0"/>
                <a:cs typeface="Times New Roman" panose="02020603050405020304" pitchFamily="18" charset="0"/>
              </a:rPr>
              <a:t>trên</a:t>
            </a:r>
            <a:r>
              <a:rPr lang="en-US" sz="1700" dirty="0" smtClean="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các</a:t>
            </a:r>
            <a:r>
              <a:rPr lang="en-US" sz="1700" dirty="0">
                <a:latin typeface="Times New Roman" panose="02020603050405020304" pitchFamily="18" charset="0"/>
                <a:cs typeface="Times New Roman" panose="02020603050405020304" pitchFamily="18" charset="0"/>
              </a:rPr>
              <a:t> </a:t>
            </a:r>
            <a:endParaRPr lang="en-US" sz="1700" dirty="0" smtClean="0">
              <a:latin typeface="Times New Roman" panose="02020603050405020304" pitchFamily="18" charset="0"/>
              <a:cs typeface="Times New Roman" panose="02020603050405020304" pitchFamily="18" charset="0"/>
            </a:endParaRPr>
          </a:p>
          <a:p>
            <a:pPr lvl="0" algn="just"/>
            <a:r>
              <a:rPr lang="en-US" sz="1700" dirty="0" err="1" smtClean="0">
                <a:latin typeface="Times New Roman" panose="02020603050405020304" pitchFamily="18" charset="0"/>
                <a:cs typeface="Times New Roman" panose="02020603050405020304" pitchFamily="18" charset="0"/>
              </a:rPr>
              <a:t>nền</a:t>
            </a:r>
            <a:r>
              <a:rPr lang="en-US" sz="1700" dirty="0" smtClean="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tảng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ngôn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ngữ</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khác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nhau</a:t>
            </a:r>
            <a:endParaRPr lang="vi-VN" sz="17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565647" y="3090547"/>
            <a:ext cx="8060318" cy="615553"/>
          </a:xfrm>
          <a:prstGeom prst="rect">
            <a:avLst/>
          </a:prstGeom>
          <a:noFill/>
        </p:spPr>
        <p:txBody>
          <a:bodyPr wrap="square" rtlCol="0">
            <a:spAutoFit/>
          </a:bodyPr>
          <a:lstStyle/>
          <a:p>
            <a:pPr marL="285750" lvl="0" indent="-285750" algn="just">
              <a:buFont typeface="Arial" panose="020B0604020202020204" pitchFamily="34" charset="0"/>
              <a:buChar char="•"/>
            </a:pPr>
            <a:r>
              <a:rPr lang="en-US" sz="1700" dirty="0" err="1">
                <a:latin typeface="Times New Roman" panose="02020603050405020304" pitchFamily="18" charset="0"/>
                <a:cs typeface="Times New Roman" panose="02020603050405020304" pitchFamily="18" charset="0"/>
              </a:rPr>
              <a:t>Cuối</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cùng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khi</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xử</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lý</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xong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yêu</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cầu</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thì</a:t>
            </a:r>
            <a:r>
              <a:rPr lang="en-US" sz="1700" dirty="0">
                <a:latin typeface="Times New Roman" panose="02020603050405020304" pitchFamily="18" charset="0"/>
                <a:cs typeface="Times New Roman" panose="02020603050405020304" pitchFamily="18" charset="0"/>
              </a:rPr>
              <a:t> Controller </a:t>
            </a:r>
            <a:r>
              <a:rPr lang="en-US" sz="1700" dirty="0" err="1">
                <a:latin typeface="Times New Roman" panose="02020603050405020304" pitchFamily="18" charset="0"/>
                <a:cs typeface="Times New Roman" panose="02020603050405020304" pitchFamily="18" charset="0"/>
              </a:rPr>
              <a:t>gửi</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dữ</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liệu</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trở</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lại</a:t>
            </a:r>
            <a:r>
              <a:rPr lang="en-US" sz="1700" dirty="0">
                <a:latin typeface="Times New Roman" panose="02020603050405020304" pitchFamily="18" charset="0"/>
                <a:cs typeface="Times New Roman" panose="02020603050405020304" pitchFamily="18" charset="0"/>
              </a:rPr>
              <a:t> View </a:t>
            </a:r>
            <a:r>
              <a:rPr lang="en-US" sz="1700" dirty="0" err="1" smtClean="0">
                <a:latin typeface="Times New Roman" panose="02020603050405020304" pitchFamily="18" charset="0"/>
                <a:cs typeface="Times New Roman" panose="02020603050405020304" pitchFamily="18" charset="0"/>
              </a:rPr>
              <a:t>và</a:t>
            </a:r>
            <a:r>
              <a:rPr lang="vi-VN" sz="1700" dirty="0">
                <a:latin typeface="Times New Roman" panose="02020603050405020304" pitchFamily="18" charset="0"/>
                <a:cs typeface="Times New Roman" panose="02020603050405020304" pitchFamily="18" charset="0"/>
              </a:rPr>
              <a:t> </a:t>
            </a:r>
            <a:r>
              <a:rPr lang="vi-VN" sz="1700" dirty="0" smtClean="0">
                <a:latin typeface="Times New Roman" panose="02020603050405020304" pitchFamily="18" charset="0"/>
                <a:cs typeface="Times New Roman" panose="02020603050405020304" pitchFamily="18" charset="0"/>
              </a:rPr>
              <a:t>hiển </a:t>
            </a:r>
            <a:r>
              <a:rPr lang="vi-VN" sz="1700" dirty="0">
                <a:latin typeface="Times New Roman" panose="02020603050405020304" pitchFamily="18" charset="0"/>
                <a:cs typeface="Times New Roman" panose="02020603050405020304" pitchFamily="18" charset="0"/>
              </a:rPr>
              <a:t>thị </a:t>
            </a:r>
            <a:endParaRPr lang="vi-VN" sz="1700" dirty="0" smtClean="0">
              <a:latin typeface="Times New Roman" panose="02020603050405020304" pitchFamily="18" charset="0"/>
              <a:cs typeface="Times New Roman" panose="02020603050405020304" pitchFamily="18" charset="0"/>
            </a:endParaRPr>
          </a:p>
          <a:p>
            <a:pPr lvl="0" algn="just"/>
            <a:r>
              <a:rPr lang="vi-VN" sz="1700" dirty="0" smtClean="0">
                <a:latin typeface="Times New Roman" panose="02020603050405020304" pitchFamily="18" charset="0"/>
                <a:cs typeface="Times New Roman" panose="02020603050405020304" pitchFamily="18" charset="0"/>
              </a:rPr>
              <a:t>cho </a:t>
            </a:r>
            <a:r>
              <a:rPr lang="vi-VN" sz="1700" dirty="0">
                <a:latin typeface="Times New Roman" panose="02020603050405020304" pitchFamily="18" charset="0"/>
                <a:cs typeface="Times New Roman" panose="02020603050405020304" pitchFamily="18" charset="0"/>
              </a:rPr>
              <a:t>người dùng trên trình duyệt. </a:t>
            </a:r>
          </a:p>
        </p:txBody>
      </p:sp>
      <p:sp>
        <p:nvSpPr>
          <p:cNvPr id="2" name="TextBox 1"/>
          <p:cNvSpPr txBox="1"/>
          <p:nvPr/>
        </p:nvSpPr>
        <p:spPr>
          <a:xfrm>
            <a:off x="584915" y="3591540"/>
            <a:ext cx="8060318" cy="353943"/>
          </a:xfrm>
          <a:prstGeom prst="rect">
            <a:avLst/>
          </a:prstGeom>
          <a:noFill/>
        </p:spPr>
        <p:txBody>
          <a:bodyPr wrap="square" rtlCol="0">
            <a:spAutoFit/>
          </a:bodyPr>
          <a:lstStyle/>
          <a:p>
            <a:pPr marL="285750" lvl="0" indent="-285750" algn="just">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Ta </a:t>
            </a:r>
            <a:r>
              <a:rPr lang="en-US" sz="1700" dirty="0" err="1">
                <a:latin typeface="Times New Roman" panose="02020603050405020304" pitchFamily="18" charset="0"/>
                <a:cs typeface="Times New Roman" panose="02020603050405020304" pitchFamily="18" charset="0"/>
              </a:rPr>
              <a:t>có</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thể</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dễ</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dàng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duy</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trì</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ứng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dụng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vì</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chúng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được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tách</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biệt</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với</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nhau</a:t>
            </a:r>
            <a:r>
              <a:rPr lang="en-US" sz="1700" dirty="0">
                <a:latin typeface="Times New Roman" panose="02020603050405020304" pitchFamily="18" charset="0"/>
                <a:cs typeface="Times New Roman" panose="02020603050405020304" pitchFamily="18" charset="0"/>
              </a:rPr>
              <a:t>.</a:t>
            </a:r>
            <a:endParaRPr lang="vi-VN" sz="17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584915" y="3876831"/>
            <a:ext cx="8060318" cy="353943"/>
          </a:xfrm>
          <a:prstGeom prst="rect">
            <a:avLst/>
          </a:prstGeom>
          <a:noFill/>
        </p:spPr>
        <p:txBody>
          <a:bodyPr wrap="square" rtlCol="0">
            <a:spAutoFit/>
          </a:bodyPr>
          <a:lstStyle/>
          <a:p>
            <a:pPr marL="285750" indent="-285750">
              <a:buFont typeface="Arial" panose="020B0604020202020204" pitchFamily="34" charset="0"/>
              <a:buChar char="•"/>
            </a:pPr>
            <a:r>
              <a:rPr lang="en-US" sz="1700" dirty="0" err="1" smtClean="0">
                <a:latin typeface="Times New Roman" panose="02020603050405020304" pitchFamily="18" charset="0"/>
                <a:cs typeface="Times New Roman" panose="02020603050405020304" pitchFamily="18" charset="0"/>
              </a:rPr>
              <a:t>Có</a:t>
            </a:r>
            <a:r>
              <a:rPr lang="en-US" sz="1700" dirty="0" smtClean="0">
                <a:latin typeface="Times New Roman" panose="02020603050405020304" pitchFamily="18" charset="0"/>
                <a:cs typeface="Times New Roman" panose="02020603050405020304" pitchFamily="18" charset="0"/>
              </a:rPr>
              <a:t> </a:t>
            </a:r>
            <a:r>
              <a:rPr lang="en-US" sz="1700" dirty="0" err="1" smtClean="0">
                <a:latin typeface="Times New Roman" panose="02020603050405020304" pitchFamily="18" charset="0"/>
                <a:cs typeface="Times New Roman" panose="02020603050405020304" pitchFamily="18" charset="0"/>
              </a:rPr>
              <a:t>thể</a:t>
            </a:r>
            <a:r>
              <a:rPr lang="en-US" sz="1700" dirty="0" smtClean="0">
                <a:latin typeface="Times New Roman" panose="02020603050405020304" pitchFamily="18" charset="0"/>
                <a:cs typeface="Times New Roman" panose="02020603050405020304" pitchFamily="18" charset="0"/>
              </a:rPr>
              <a:t> chia </a:t>
            </a:r>
            <a:r>
              <a:rPr lang="en-US" sz="1700" dirty="0" err="1" smtClean="0">
                <a:latin typeface="Times New Roman" panose="02020603050405020304" pitchFamily="18" charset="0"/>
                <a:cs typeface="Times New Roman" panose="02020603050405020304" pitchFamily="18" charset="0"/>
              </a:rPr>
              <a:t>nhiều</a:t>
            </a:r>
            <a:r>
              <a:rPr lang="en-US" sz="1700" dirty="0" smtClean="0">
                <a:latin typeface="Times New Roman" panose="02020603050405020304" pitchFamily="18" charset="0"/>
                <a:cs typeface="Times New Roman" panose="02020603050405020304" pitchFamily="18" charset="0"/>
              </a:rPr>
              <a:t> developer </a:t>
            </a:r>
            <a:r>
              <a:rPr lang="en-US" sz="1700" dirty="0" err="1" smtClean="0">
                <a:latin typeface="Times New Roman" panose="02020603050405020304" pitchFamily="18" charset="0"/>
                <a:cs typeface="Times New Roman" panose="02020603050405020304" pitchFamily="18" charset="0"/>
              </a:rPr>
              <a:t>làm</a:t>
            </a:r>
            <a:r>
              <a:rPr lang="en-US" sz="1700" dirty="0" smtClean="0">
                <a:latin typeface="Times New Roman" panose="02020603050405020304" pitchFamily="18" charset="0"/>
                <a:cs typeface="Times New Roman" panose="02020603050405020304" pitchFamily="18" charset="0"/>
              </a:rPr>
              <a:t> </a:t>
            </a:r>
            <a:r>
              <a:rPr lang="en-US" sz="1700" dirty="0" err="1" smtClean="0">
                <a:latin typeface="Times New Roman" panose="02020603050405020304" pitchFamily="18" charset="0"/>
                <a:cs typeface="Times New Roman" panose="02020603050405020304" pitchFamily="18" charset="0"/>
              </a:rPr>
              <a:t>việc</a:t>
            </a:r>
            <a:r>
              <a:rPr lang="en-US" sz="1700" dirty="0" smtClean="0">
                <a:latin typeface="Times New Roman" panose="02020603050405020304" pitchFamily="18" charset="0"/>
                <a:cs typeface="Times New Roman" panose="02020603050405020304" pitchFamily="18" charset="0"/>
              </a:rPr>
              <a:t> </a:t>
            </a:r>
            <a:r>
              <a:rPr lang="en-US" sz="1700" dirty="0" err="1" smtClean="0">
                <a:latin typeface="Times New Roman" panose="02020603050405020304" pitchFamily="18" charset="0"/>
                <a:cs typeface="Times New Roman" panose="02020603050405020304" pitchFamily="18" charset="0"/>
              </a:rPr>
              <a:t>cùng</a:t>
            </a:r>
            <a:r>
              <a:rPr lang="en-US" sz="1700" dirty="0" smtClean="0">
                <a:latin typeface="Times New Roman" panose="02020603050405020304" pitchFamily="18" charset="0"/>
                <a:cs typeface="Times New Roman" panose="02020603050405020304" pitchFamily="18" charset="0"/>
              </a:rPr>
              <a:t> </a:t>
            </a:r>
            <a:r>
              <a:rPr lang="en-US" sz="1700" dirty="0" err="1" smtClean="0">
                <a:latin typeface="Times New Roman" panose="02020603050405020304" pitchFamily="18" charset="0"/>
                <a:cs typeface="Times New Roman" panose="02020603050405020304" pitchFamily="18" charset="0"/>
              </a:rPr>
              <a:t>một</a:t>
            </a:r>
            <a:r>
              <a:rPr lang="en-US" sz="1700" dirty="0" smtClean="0">
                <a:latin typeface="Times New Roman" panose="02020603050405020304" pitchFamily="18" charset="0"/>
                <a:cs typeface="Times New Roman" panose="02020603050405020304" pitchFamily="18" charset="0"/>
              </a:rPr>
              <a:t> </a:t>
            </a:r>
            <a:r>
              <a:rPr lang="en-US" sz="1700" dirty="0" err="1" smtClean="0">
                <a:latin typeface="Times New Roman" panose="02020603050405020304" pitchFamily="18" charset="0"/>
                <a:cs typeface="Times New Roman" panose="02020603050405020304" pitchFamily="18" charset="0"/>
              </a:rPr>
              <a:t>lúc</a:t>
            </a:r>
            <a:r>
              <a:rPr lang="en-US" sz="1700" dirty="0" smtClean="0">
                <a:latin typeface="Times New Roman" panose="02020603050405020304" pitchFamily="18" charset="0"/>
                <a:cs typeface="Times New Roman" panose="02020603050405020304" pitchFamily="18" charset="0"/>
              </a:rPr>
              <a:t>. </a:t>
            </a:r>
            <a:endParaRPr lang="vi-VN" sz="17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565645" y="4198768"/>
            <a:ext cx="8060320" cy="353943"/>
          </a:xfrm>
          <a:prstGeom prst="rect">
            <a:avLst/>
          </a:prstGeom>
          <a:noFill/>
        </p:spPr>
        <p:txBody>
          <a:bodyPr wrap="square" rtlCol="0">
            <a:spAutoFit/>
          </a:bodyPr>
          <a:lstStyle/>
          <a:p>
            <a:pPr marL="285750" indent="-285750">
              <a:buFont typeface="Arial" panose="020B0604020202020204" pitchFamily="34" charset="0"/>
              <a:buChar char="•"/>
            </a:pPr>
            <a:r>
              <a:rPr lang="en-US" sz="1700" dirty="0" err="1">
                <a:latin typeface="Times New Roman" panose="02020603050405020304" pitchFamily="18" charset="0"/>
                <a:cs typeface="Times New Roman" panose="02020603050405020304" pitchFamily="18" charset="0"/>
              </a:rPr>
              <a:t>Hỗ</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trợ</a:t>
            </a:r>
            <a:r>
              <a:rPr lang="en-US" sz="1700" dirty="0">
                <a:latin typeface="Times New Roman" panose="02020603050405020304" pitchFamily="18" charset="0"/>
                <a:cs typeface="Times New Roman" panose="02020603050405020304" pitchFamily="18" charset="0"/>
              </a:rPr>
              <a:t> TTD (test-driven development)</a:t>
            </a:r>
            <a:endParaRPr lang="vi-VN" sz="17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610136" y="4389900"/>
            <a:ext cx="8009875" cy="969496"/>
          </a:xfrm>
          <a:prstGeom prst="rect">
            <a:avLst/>
          </a:prstGeom>
          <a:noFill/>
        </p:spPr>
        <p:txBody>
          <a:bodyPr wrap="square" rtlCol="0">
            <a:spAutoFit/>
          </a:bodyPr>
          <a:lstStyle/>
          <a:p>
            <a:pPr algn="just"/>
            <a:r>
              <a:rPr lang="vi-VN" sz="2600" b="1" dirty="0">
                <a:latin typeface="+mj-lt"/>
              </a:rPr>
              <a:t>Nhược điểm mô hình </a:t>
            </a:r>
            <a:r>
              <a:rPr lang="vi-VN" sz="2600" b="1" dirty="0" smtClean="0">
                <a:latin typeface="+mj-lt"/>
              </a:rPr>
              <a:t>MVC</a:t>
            </a:r>
            <a:r>
              <a:rPr lang="vi-VN" sz="2600" dirty="0" smtClean="0">
                <a:latin typeface="+mj-lt"/>
              </a:rPr>
              <a:t>: </a:t>
            </a:r>
            <a:endParaRPr lang="en-US" sz="2600" dirty="0" smtClean="0">
              <a:latin typeface="+mj-lt"/>
            </a:endParaRPr>
          </a:p>
          <a:p>
            <a:pPr indent="360000" algn="just"/>
            <a:r>
              <a:rPr lang="en-US" sz="1700" dirty="0" err="1" smtClean="0">
                <a:latin typeface="+mj-lt"/>
              </a:rPr>
              <a:t>Không</a:t>
            </a:r>
            <a:r>
              <a:rPr lang="en-US" sz="1700" dirty="0" smtClean="0">
                <a:latin typeface="+mj-lt"/>
              </a:rPr>
              <a:t> </a:t>
            </a:r>
            <a:r>
              <a:rPr lang="en-US" sz="1700" dirty="0" err="1">
                <a:latin typeface="+mj-lt"/>
              </a:rPr>
              <a:t>thể</a:t>
            </a:r>
            <a:r>
              <a:rPr lang="en-US" sz="1700" dirty="0">
                <a:latin typeface="+mj-lt"/>
              </a:rPr>
              <a:t> Preview </a:t>
            </a:r>
            <a:r>
              <a:rPr lang="en-US" sz="1700" dirty="0" err="1">
                <a:latin typeface="+mj-lt"/>
              </a:rPr>
              <a:t>các</a:t>
            </a:r>
            <a:r>
              <a:rPr lang="en-US" sz="1700" dirty="0">
                <a:latin typeface="+mj-lt"/>
              </a:rPr>
              <a:t> </a:t>
            </a:r>
            <a:r>
              <a:rPr lang="en-US" sz="1700" dirty="0" err="1">
                <a:latin typeface="+mj-lt"/>
              </a:rPr>
              <a:t>trang</a:t>
            </a:r>
            <a:r>
              <a:rPr lang="en-US" sz="1700" dirty="0">
                <a:latin typeface="+mj-lt"/>
              </a:rPr>
              <a:t> </a:t>
            </a:r>
            <a:r>
              <a:rPr lang="en-US" sz="1700" dirty="0" err="1">
                <a:latin typeface="+mj-lt"/>
              </a:rPr>
              <a:t>như</a:t>
            </a:r>
            <a:r>
              <a:rPr lang="en-US" sz="1700" dirty="0">
                <a:latin typeface="+mj-lt"/>
              </a:rPr>
              <a:t> ASP.</a:t>
            </a:r>
            <a:r>
              <a:rPr lang="vi-VN" sz="1700" dirty="0" smtClean="0">
                <a:latin typeface="+mj-lt"/>
              </a:rPr>
              <a:t>NET và </a:t>
            </a:r>
            <a:r>
              <a:rPr lang="en-US" sz="1700" dirty="0" err="1">
                <a:latin typeface="+mj-lt"/>
              </a:rPr>
              <a:t>Khó</a:t>
            </a:r>
            <a:r>
              <a:rPr lang="en-US" sz="1700" dirty="0">
                <a:latin typeface="+mj-lt"/>
              </a:rPr>
              <a:t> </a:t>
            </a:r>
            <a:r>
              <a:rPr lang="en-US" sz="1700" dirty="0" err="1">
                <a:latin typeface="+mj-lt"/>
              </a:rPr>
              <a:t>triển</a:t>
            </a:r>
            <a:r>
              <a:rPr lang="en-US" sz="1700" dirty="0">
                <a:latin typeface="+mj-lt"/>
              </a:rPr>
              <a:t> </a:t>
            </a:r>
            <a:r>
              <a:rPr lang="en-US" sz="1700" dirty="0" err="1">
                <a:latin typeface="+mj-lt"/>
              </a:rPr>
              <a:t>khai</a:t>
            </a:r>
            <a:r>
              <a:rPr lang="en-US" sz="1700" dirty="0">
                <a:latin typeface="+mj-lt"/>
              </a:rPr>
              <a:t>.</a:t>
            </a:r>
            <a:r>
              <a:rPr lang="en-US" sz="1700" dirty="0"/>
              <a:t> </a:t>
            </a:r>
            <a:endParaRPr lang="vi-VN" sz="1700" dirty="0"/>
          </a:p>
          <a:p>
            <a:pPr lvl="0"/>
            <a:endParaRPr lang="vi-VN" dirty="0"/>
          </a:p>
        </p:txBody>
      </p:sp>
    </p:spTree>
    <p:extLst>
      <p:ext uri="{BB962C8B-B14F-4D97-AF65-F5344CB8AC3E}">
        <p14:creationId xmlns:p14="http://schemas.microsoft.com/office/powerpoint/2010/main" val="5431493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 dirty="0" smtClean="0"/>
              <a:t>01</a:t>
            </a:r>
            <a:r>
              <a:rPr lang="vi-VN" dirty="0" smtClean="0"/>
              <a:t>  </a:t>
            </a:r>
            <a:r>
              <a:rPr lang="vi-VN" dirty="0"/>
              <a:t>Bootstrap </a:t>
            </a:r>
            <a:endParaRPr lang="vi-VN" dirty="0"/>
          </a:p>
        </p:txBody>
      </p:sp>
      <p:cxnSp>
        <p:nvCxnSpPr>
          <p:cNvPr id="3" name="Straight Connector 2"/>
          <p:cNvCxnSpPr/>
          <p:nvPr/>
        </p:nvCxnSpPr>
        <p:spPr>
          <a:xfrm>
            <a:off x="1413164" y="445025"/>
            <a:ext cx="10391" cy="572700"/>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720000" y="1142999"/>
            <a:ext cx="7704000" cy="492443"/>
          </a:xfrm>
          <a:prstGeom prst="rect">
            <a:avLst/>
          </a:prstGeom>
          <a:noFill/>
        </p:spPr>
        <p:txBody>
          <a:bodyPr wrap="square" rtlCol="0">
            <a:spAutoFit/>
          </a:bodyPr>
          <a:lstStyle/>
          <a:p>
            <a:pPr lvl="1"/>
            <a:r>
              <a:rPr lang="vi-VN" sz="2600" b="1" dirty="0">
                <a:latin typeface="+mj-lt"/>
              </a:rPr>
              <a:t>Khái niệm</a:t>
            </a:r>
            <a:endParaRPr lang="vi-VN" sz="2600" b="1" dirty="0">
              <a:latin typeface="+mj-lt"/>
            </a:endParaRPr>
          </a:p>
        </p:txBody>
      </p:sp>
      <p:sp>
        <p:nvSpPr>
          <p:cNvPr id="11" name="TextBox 10"/>
          <p:cNvSpPr txBox="1"/>
          <p:nvPr/>
        </p:nvSpPr>
        <p:spPr>
          <a:xfrm>
            <a:off x="831272" y="1543109"/>
            <a:ext cx="7592728" cy="923330"/>
          </a:xfrm>
          <a:prstGeom prst="rect">
            <a:avLst/>
          </a:prstGeom>
          <a:noFill/>
        </p:spPr>
        <p:txBody>
          <a:bodyPr wrap="square" rtlCol="0">
            <a:spAutoFit/>
          </a:bodyPr>
          <a:lstStyle/>
          <a:p>
            <a:pPr indent="360000" algn="just"/>
            <a:r>
              <a:rPr lang="en-US" sz="1800" dirty="0">
                <a:latin typeface="Times New Roman" panose="02020603050405020304" pitchFamily="18" charset="0"/>
                <a:cs typeface="Times New Roman" panose="02020603050405020304" pitchFamily="18" charset="0"/>
              </a:rPr>
              <a:t>Bootstrap </a:t>
            </a:r>
            <a:r>
              <a:rPr lang="en-US" sz="1800" dirty="0" err="1">
                <a:latin typeface="Times New Roman" panose="02020603050405020304" pitchFamily="18" charset="0"/>
                <a:cs typeface="Times New Roman" panose="02020603050405020304" pitchFamily="18" charset="0"/>
              </a:rPr>
              <a:t>là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một</a:t>
            </a:r>
            <a:r>
              <a:rPr lang="en-US" sz="1800" dirty="0">
                <a:latin typeface="Times New Roman" panose="02020603050405020304" pitchFamily="18" charset="0"/>
                <a:cs typeface="Times New Roman" panose="02020603050405020304" pitchFamily="18" charset="0"/>
              </a:rPr>
              <a:t> front-end framework </a:t>
            </a:r>
            <a:r>
              <a:rPr lang="en-US" sz="1800" dirty="0" err="1">
                <a:latin typeface="Times New Roman" panose="02020603050405020304" pitchFamily="18" charset="0"/>
                <a:cs typeface="Times New Roman" panose="02020603050405020304" pitchFamily="18" charset="0"/>
              </a:rPr>
              <a:t>miễn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phí</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gồm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đoạn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mã</a:t>
            </a:r>
            <a:r>
              <a:rPr lang="en-US" sz="1800" dirty="0">
                <a:latin typeface="Times New Roman" panose="02020603050405020304" pitchFamily="18" charset="0"/>
                <a:cs typeface="Times New Roman" panose="02020603050405020304" pitchFamily="18" charset="0"/>
              </a:rPr>
              <a:t> HTML, CSS, </a:t>
            </a:r>
            <a:r>
              <a:rPr lang="en-US" sz="1800" dirty="0" err="1">
                <a:latin typeface="Times New Roman" panose="02020603050405020304" pitchFamily="18" charset="0"/>
                <a:cs typeface="Times New Roman" panose="02020603050405020304" pitchFamily="18" charset="0"/>
              </a:rPr>
              <a:t>Javascript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giúp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lập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trình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viên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phát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triển</a:t>
            </a:r>
            <a:r>
              <a:rPr lang="en-US" sz="1800" dirty="0">
                <a:latin typeface="Times New Roman" panose="02020603050405020304" pitchFamily="18" charset="0"/>
                <a:cs typeface="Times New Roman" panose="02020603050405020304" pitchFamily="18" charset="0"/>
              </a:rPr>
              <a:t> website </a:t>
            </a:r>
            <a:r>
              <a:rPr lang="en-US" sz="1800" dirty="0" err="1">
                <a:latin typeface="Times New Roman" panose="02020603050405020304" pitchFamily="18" charset="0"/>
                <a:cs typeface="Times New Roman" panose="02020603050405020304" pitchFamily="18" charset="0"/>
              </a:rPr>
              <a:t>dễ</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dàng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nhanh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hơn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theo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chuẩn</a:t>
            </a:r>
            <a:r>
              <a:rPr lang="en-US" sz="1800" dirty="0">
                <a:latin typeface="Times New Roman" panose="02020603050405020304" pitchFamily="18" charset="0"/>
                <a:cs typeface="Times New Roman" panose="02020603050405020304" pitchFamily="18" charset="0"/>
              </a:rPr>
              <a:t> responsive.</a:t>
            </a:r>
            <a:endParaRPr lang="en-US" sz="1800" dirty="0" smtClean="0">
              <a:latin typeface="Times New Roman" panose="02020603050405020304" pitchFamily="18" charset="0"/>
              <a:cs typeface="Times New Roman" panose="02020603050405020304" pitchFamily="18" charset="0"/>
            </a:endParaRPr>
          </a:p>
        </p:txBody>
      </p:sp>
      <p:sp>
        <p:nvSpPr>
          <p:cNvPr id="6" name="TextBox 5"/>
          <p:cNvSpPr txBox="1"/>
          <p:nvPr/>
        </p:nvSpPr>
        <p:spPr>
          <a:xfrm>
            <a:off x="775636" y="2344410"/>
            <a:ext cx="7704000" cy="492443"/>
          </a:xfrm>
          <a:prstGeom prst="rect">
            <a:avLst/>
          </a:prstGeom>
          <a:noFill/>
        </p:spPr>
        <p:txBody>
          <a:bodyPr wrap="square" rtlCol="0">
            <a:spAutoFit/>
          </a:bodyPr>
          <a:lstStyle/>
          <a:p>
            <a:pPr lvl="1"/>
            <a:r>
              <a:rPr lang="vi-VN" sz="2600" b="1" dirty="0">
                <a:latin typeface="+mn-lt"/>
              </a:rPr>
              <a:t>Ưu điểm</a:t>
            </a:r>
            <a:endParaRPr lang="vi-VN" sz="2600" b="1" dirty="0">
              <a:latin typeface="+mn-lt"/>
            </a:endParaRPr>
          </a:p>
        </p:txBody>
      </p:sp>
      <p:sp>
        <p:nvSpPr>
          <p:cNvPr id="7" name="TextBox 6"/>
          <p:cNvSpPr txBox="1"/>
          <p:nvPr/>
        </p:nvSpPr>
        <p:spPr>
          <a:xfrm>
            <a:off x="719997" y="2713242"/>
            <a:ext cx="7592728" cy="369332"/>
          </a:xfrm>
          <a:prstGeom prst="rect">
            <a:avLst/>
          </a:prstGeom>
          <a:noFill/>
        </p:spPr>
        <p:txBody>
          <a:bodyPr wrap="square" rtlCol="0">
            <a:spAutoFit/>
          </a:bodyPr>
          <a:lstStyle/>
          <a:p>
            <a:pPr marL="285750" indent="-285750" algn="just">
              <a:buFont typeface="Arial" panose="020B0604020202020204" pitchFamily="34" charset="0"/>
              <a:buChar char="•"/>
            </a:pPr>
            <a:r>
              <a:rPr lang="vi-VN" sz="1800" dirty="0">
                <a:latin typeface="+mj-lt"/>
              </a:rPr>
              <a:t>Thao tác nhanh chóng, dễ </a:t>
            </a:r>
            <a:r>
              <a:rPr lang="vi-VN" sz="1800" dirty="0" smtClean="0">
                <a:latin typeface="+mj-lt"/>
              </a:rPr>
              <a:t>dàng</a:t>
            </a:r>
            <a:endParaRPr lang="vi-VN" sz="1800" dirty="0">
              <a:latin typeface="+mj-lt"/>
            </a:endParaRPr>
          </a:p>
        </p:txBody>
      </p:sp>
      <p:sp>
        <p:nvSpPr>
          <p:cNvPr id="2" name="TextBox 1"/>
          <p:cNvSpPr txBox="1"/>
          <p:nvPr/>
        </p:nvSpPr>
        <p:spPr>
          <a:xfrm>
            <a:off x="719997" y="2979772"/>
            <a:ext cx="7592729" cy="369332"/>
          </a:xfrm>
          <a:prstGeom prst="rect">
            <a:avLst/>
          </a:prstGeom>
          <a:noFill/>
        </p:spPr>
        <p:txBody>
          <a:bodyPr wrap="square" rtlCol="0">
            <a:spAutoFit/>
          </a:bodyPr>
          <a:lstStyle/>
          <a:p>
            <a:pPr marL="285750" indent="-285750" fontAlgn="base">
              <a:buFont typeface="Arial" panose="020B0604020202020204" pitchFamily="34" charset="0"/>
              <a:buChar char="•"/>
            </a:pPr>
            <a:r>
              <a:rPr lang="vi-VN" sz="1800" dirty="0">
                <a:latin typeface="+mj-lt"/>
              </a:rPr>
              <a:t>Tùy chỉnh và chỉnh sửa dễ dàng</a:t>
            </a:r>
          </a:p>
        </p:txBody>
      </p:sp>
      <p:sp>
        <p:nvSpPr>
          <p:cNvPr id="4" name="TextBox 3"/>
          <p:cNvSpPr txBox="1"/>
          <p:nvPr/>
        </p:nvSpPr>
        <p:spPr>
          <a:xfrm>
            <a:off x="719998" y="3275991"/>
            <a:ext cx="7704000" cy="369332"/>
          </a:xfrm>
          <a:prstGeom prst="rect">
            <a:avLst/>
          </a:prstGeom>
          <a:noFill/>
        </p:spPr>
        <p:txBody>
          <a:bodyPr wrap="square" rtlCol="0">
            <a:spAutoFit/>
          </a:bodyPr>
          <a:lstStyle/>
          <a:p>
            <a:pPr marL="285750" indent="-285750">
              <a:buFont typeface="Arial" panose="020B0604020202020204" pitchFamily="34" charset="0"/>
              <a:buChar char="•"/>
            </a:pPr>
            <a:r>
              <a:rPr lang="vi-VN" sz="1800" dirty="0">
                <a:latin typeface="+mj-lt"/>
              </a:rPr>
              <a:t>Chất lượng hoàn hảo</a:t>
            </a:r>
          </a:p>
        </p:txBody>
      </p:sp>
      <p:sp>
        <p:nvSpPr>
          <p:cNvPr id="5" name="TextBox 4"/>
          <p:cNvSpPr txBox="1"/>
          <p:nvPr/>
        </p:nvSpPr>
        <p:spPr>
          <a:xfrm>
            <a:off x="719998" y="3545821"/>
            <a:ext cx="7704000" cy="369332"/>
          </a:xfrm>
          <a:prstGeom prst="rect">
            <a:avLst/>
          </a:prstGeom>
          <a:noFill/>
        </p:spPr>
        <p:txBody>
          <a:bodyPr wrap="square" rtlCol="0">
            <a:spAutoFit/>
          </a:bodyPr>
          <a:lstStyle/>
          <a:p>
            <a:pPr marL="285750" indent="-285750">
              <a:buFont typeface="Arial" panose="020B0604020202020204" pitchFamily="34" charset="0"/>
              <a:buChar char="•"/>
            </a:pPr>
            <a:r>
              <a:rPr lang="vi-VN" sz="1800" dirty="0">
                <a:latin typeface="+mj-lt"/>
              </a:rPr>
              <a:t>Độ tương thích cao</a:t>
            </a:r>
            <a:endParaRPr lang="vi-VN" sz="1800" dirty="0">
              <a:latin typeface="+mj-lt"/>
            </a:endParaRPr>
          </a:p>
        </p:txBody>
      </p:sp>
      <p:sp>
        <p:nvSpPr>
          <p:cNvPr id="8" name="TextBox 7"/>
          <p:cNvSpPr txBox="1"/>
          <p:nvPr/>
        </p:nvSpPr>
        <p:spPr>
          <a:xfrm>
            <a:off x="775636" y="3731456"/>
            <a:ext cx="7704000" cy="492443"/>
          </a:xfrm>
          <a:prstGeom prst="rect">
            <a:avLst/>
          </a:prstGeom>
          <a:noFill/>
        </p:spPr>
        <p:txBody>
          <a:bodyPr wrap="square" rtlCol="0">
            <a:spAutoFit/>
          </a:bodyPr>
          <a:lstStyle/>
          <a:p>
            <a:pPr algn="just"/>
            <a:r>
              <a:rPr lang="vi-VN" sz="2600" b="1" dirty="0">
                <a:latin typeface="+mj-lt"/>
              </a:rPr>
              <a:t>Tính năng và cấu trúc</a:t>
            </a:r>
            <a:endParaRPr lang="vi-VN" sz="2600" b="1" dirty="0">
              <a:latin typeface="+mj-lt"/>
            </a:endParaRPr>
          </a:p>
        </p:txBody>
      </p:sp>
      <p:sp>
        <p:nvSpPr>
          <p:cNvPr id="9" name="TextBox 8"/>
          <p:cNvSpPr txBox="1"/>
          <p:nvPr/>
        </p:nvSpPr>
        <p:spPr>
          <a:xfrm>
            <a:off x="775635" y="4100788"/>
            <a:ext cx="7704001" cy="369332"/>
          </a:xfrm>
          <a:prstGeom prst="rect">
            <a:avLst/>
          </a:prstGeom>
          <a:noFill/>
        </p:spPr>
        <p:txBody>
          <a:bodyPr wrap="square" rtlCol="0">
            <a:spAutoFit/>
          </a:bodyPr>
          <a:lstStyle/>
          <a:p>
            <a:pPr marL="285750" indent="-285750" algn="just">
              <a:buFont typeface="Arial" panose="020B0604020202020204" pitchFamily="34" charset="0"/>
              <a:buChar char="•"/>
            </a:pPr>
            <a:r>
              <a:rPr lang="vi-VN" sz="1800" dirty="0">
                <a:latin typeface="+mj-lt"/>
              </a:rPr>
              <a:t>Bạn hoàn toàn có thể tùy chỉnh framework trước khi tải xuống và sử dụng. </a:t>
            </a:r>
            <a:endParaRPr lang="vi-VN" sz="1800" dirty="0">
              <a:latin typeface="+mj-lt"/>
            </a:endParaRPr>
          </a:p>
        </p:txBody>
      </p:sp>
      <p:sp>
        <p:nvSpPr>
          <p:cNvPr id="12" name="TextBox 11"/>
          <p:cNvSpPr txBox="1"/>
          <p:nvPr/>
        </p:nvSpPr>
        <p:spPr>
          <a:xfrm>
            <a:off x="775636" y="4438980"/>
            <a:ext cx="7704000" cy="646331"/>
          </a:xfrm>
          <a:prstGeom prst="rect">
            <a:avLst/>
          </a:prstGeom>
          <a:noFill/>
        </p:spPr>
        <p:txBody>
          <a:bodyPr wrap="square" rtlCol="0">
            <a:spAutoFit/>
          </a:bodyPr>
          <a:lstStyle/>
          <a:p>
            <a:pPr marL="285750" indent="-285750" algn="just">
              <a:buFont typeface="Arial" panose="020B0604020202020204" pitchFamily="34" charset="0"/>
              <a:buChar char="•"/>
            </a:pPr>
            <a:r>
              <a:rPr lang="vi-VN" sz="1800" dirty="0">
                <a:latin typeface="+mj-lt"/>
              </a:rPr>
              <a:t>Glyphicons hỗ trợ giảm thiểu đi việc sử dụng các dạng hình ảnh để làm </a:t>
            </a:r>
            <a:r>
              <a:rPr lang="vi-VN" sz="1800" dirty="0" smtClean="0">
                <a:latin typeface="+mj-lt"/>
              </a:rPr>
              <a:t>biểu</a:t>
            </a:r>
          </a:p>
          <a:p>
            <a:pPr algn="just"/>
            <a:r>
              <a:rPr lang="vi-VN" sz="1800" dirty="0" smtClean="0">
                <a:latin typeface="+mj-lt"/>
              </a:rPr>
              <a:t>tượng </a:t>
            </a:r>
            <a:r>
              <a:rPr lang="vi-VN" sz="1800" dirty="0">
                <a:latin typeface="+mj-lt"/>
              </a:rPr>
              <a:t>cũng như tăng tốc độ tải trang của website</a:t>
            </a:r>
            <a:endParaRPr lang="vi-VN" sz="1800" dirty="0">
              <a:latin typeface="+mj-lt"/>
            </a:endParaRPr>
          </a:p>
        </p:txBody>
      </p:sp>
    </p:spTree>
    <p:extLst>
      <p:ext uri="{BB962C8B-B14F-4D97-AF65-F5344CB8AC3E}">
        <p14:creationId xmlns:p14="http://schemas.microsoft.com/office/powerpoint/2010/main" val="28184691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 dirty="0" smtClean="0"/>
              <a:t>01</a:t>
            </a:r>
            <a:r>
              <a:rPr lang="vi-VN" dirty="0" smtClean="0"/>
              <a:t>  </a:t>
            </a:r>
            <a:r>
              <a:rPr lang="vi-VN" dirty="0"/>
              <a:t>SQL Server </a:t>
            </a:r>
            <a:endParaRPr lang="vi-VN" dirty="0"/>
          </a:p>
        </p:txBody>
      </p:sp>
      <p:cxnSp>
        <p:nvCxnSpPr>
          <p:cNvPr id="3" name="Straight Connector 2"/>
          <p:cNvCxnSpPr/>
          <p:nvPr/>
        </p:nvCxnSpPr>
        <p:spPr>
          <a:xfrm>
            <a:off x="1413164" y="445025"/>
            <a:ext cx="10391" cy="572700"/>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720000" y="1142999"/>
            <a:ext cx="7704000" cy="492443"/>
          </a:xfrm>
          <a:prstGeom prst="rect">
            <a:avLst/>
          </a:prstGeom>
          <a:noFill/>
        </p:spPr>
        <p:txBody>
          <a:bodyPr wrap="square" rtlCol="0">
            <a:spAutoFit/>
          </a:bodyPr>
          <a:lstStyle/>
          <a:p>
            <a:pPr lvl="1"/>
            <a:r>
              <a:rPr lang="vi-VN" sz="2600" b="1" dirty="0">
                <a:latin typeface="+mj-lt"/>
              </a:rPr>
              <a:t>Khái niệm</a:t>
            </a:r>
            <a:endParaRPr lang="vi-VN" sz="2600" b="1" dirty="0">
              <a:latin typeface="+mj-lt"/>
            </a:endParaRPr>
          </a:p>
        </p:txBody>
      </p:sp>
      <p:sp>
        <p:nvSpPr>
          <p:cNvPr id="11" name="TextBox 10"/>
          <p:cNvSpPr txBox="1"/>
          <p:nvPr/>
        </p:nvSpPr>
        <p:spPr>
          <a:xfrm>
            <a:off x="831272" y="1543109"/>
            <a:ext cx="7592728" cy="1200329"/>
          </a:xfrm>
          <a:prstGeom prst="rect">
            <a:avLst/>
          </a:prstGeom>
          <a:noFill/>
        </p:spPr>
        <p:txBody>
          <a:bodyPr wrap="square" rtlCol="0">
            <a:spAutoFit/>
          </a:bodyPr>
          <a:lstStyle/>
          <a:p>
            <a:pPr indent="360000" algn="just"/>
            <a:r>
              <a:rPr lang="vi-VN" sz="1800" dirty="0">
                <a:latin typeface="+mj-lt"/>
              </a:rPr>
              <a:t>SQL Server hay Microsoft SQL Server là</a:t>
            </a:r>
            <a:r>
              <a:rPr lang="vi-VN" sz="1800" b="1" i="1" dirty="0">
                <a:latin typeface="+mj-lt"/>
              </a:rPr>
              <a:t> </a:t>
            </a:r>
            <a:r>
              <a:rPr lang="vi-VN" sz="1800" dirty="0">
                <a:latin typeface="+mj-lt"/>
              </a:rPr>
              <a:t>phần mềm ứng dụng cho hệ thống quản trị cơ sở dữ liệu quan hệ</a:t>
            </a:r>
            <a:r>
              <a:rPr lang="vi-VN" sz="1800" b="1" dirty="0">
                <a:latin typeface="+mj-lt"/>
              </a:rPr>
              <a:t> </a:t>
            </a:r>
            <a:r>
              <a:rPr lang="vi-VN" sz="1800" dirty="0">
                <a:latin typeface="+mj-lt"/>
              </a:rPr>
              <a:t>(Relational Database Management System – RDBMS) được phát triển bởi Microsoft vào năm 1988. Nó được sử dụng để tạo, duy trì, quản lý và triển khai hệ thống RDBMS</a:t>
            </a:r>
            <a:r>
              <a:rPr lang="vi-VN" sz="1800" b="1" i="1" dirty="0">
                <a:latin typeface="+mj-lt"/>
              </a:rPr>
              <a:t>.</a:t>
            </a:r>
            <a:endParaRPr lang="en-US" sz="1800" dirty="0" smtClean="0">
              <a:latin typeface="+mj-lt"/>
            </a:endParaRPr>
          </a:p>
        </p:txBody>
      </p:sp>
      <p:sp>
        <p:nvSpPr>
          <p:cNvPr id="8" name="TextBox 7"/>
          <p:cNvSpPr txBox="1"/>
          <p:nvPr/>
        </p:nvSpPr>
        <p:spPr>
          <a:xfrm>
            <a:off x="720000" y="2625739"/>
            <a:ext cx="7704000" cy="492443"/>
          </a:xfrm>
          <a:prstGeom prst="rect">
            <a:avLst/>
          </a:prstGeom>
          <a:noFill/>
        </p:spPr>
        <p:txBody>
          <a:bodyPr wrap="square" rtlCol="0">
            <a:spAutoFit/>
          </a:bodyPr>
          <a:lstStyle/>
          <a:p>
            <a:pPr lvl="2"/>
            <a:r>
              <a:rPr lang="vi-VN" sz="2600" b="1" dirty="0">
                <a:latin typeface="+mj-lt"/>
              </a:rPr>
              <a:t>Cấu trúc của SQL Server</a:t>
            </a:r>
          </a:p>
        </p:txBody>
      </p:sp>
      <p:sp>
        <p:nvSpPr>
          <p:cNvPr id="2" name="TextBox 1"/>
          <p:cNvSpPr txBox="1"/>
          <p:nvPr/>
        </p:nvSpPr>
        <p:spPr>
          <a:xfrm>
            <a:off x="720000" y="2958882"/>
            <a:ext cx="7540773" cy="369332"/>
          </a:xfrm>
          <a:prstGeom prst="rect">
            <a:avLst/>
          </a:prstGeom>
          <a:noFill/>
        </p:spPr>
        <p:txBody>
          <a:bodyPr wrap="square" rtlCol="0">
            <a:spAutoFit/>
          </a:bodyPr>
          <a:lstStyle/>
          <a:p>
            <a:pPr indent="360000" algn="just"/>
            <a:r>
              <a:rPr lang="en-US" sz="1800" dirty="0">
                <a:latin typeface="Times New Roman" panose="02020603050405020304" pitchFamily="18" charset="0"/>
                <a:cs typeface="Times New Roman" panose="02020603050405020304" pitchFamily="18" charset="0"/>
              </a:rPr>
              <a:t>SQL Server </a:t>
            </a:r>
            <a:r>
              <a:rPr lang="en-US" sz="1800" dirty="0" err="1">
                <a:latin typeface="Times New Roman" panose="02020603050405020304" pitchFamily="18" charset="0"/>
                <a:cs typeface="Times New Roman" panose="02020603050405020304" pitchFamily="18" charset="0"/>
              </a:rPr>
              <a:t>bao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gồm</a:t>
            </a:r>
            <a:r>
              <a:rPr lang="en-US" sz="1800" dirty="0">
                <a:latin typeface="Times New Roman" panose="02020603050405020304" pitchFamily="18" charset="0"/>
                <a:cs typeface="Times New Roman" panose="02020603050405020304" pitchFamily="18" charset="0"/>
              </a:rPr>
              <a:t> 2 </a:t>
            </a:r>
            <a:r>
              <a:rPr lang="en-US" sz="1800" dirty="0" err="1">
                <a:latin typeface="Times New Roman" panose="02020603050405020304" pitchFamily="18" charset="0"/>
                <a:cs typeface="Times New Roman" panose="02020603050405020304" pitchFamily="18" charset="0"/>
              </a:rPr>
              <a:t>thành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phần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chính</a:t>
            </a:r>
            <a:r>
              <a:rPr lang="en-US" sz="1800" dirty="0">
                <a:latin typeface="Times New Roman" panose="02020603050405020304" pitchFamily="18" charset="0"/>
                <a:cs typeface="Times New Roman" panose="02020603050405020304" pitchFamily="18" charset="0"/>
              </a:rPr>
              <a:t>: Database Engine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SQLOS.</a:t>
            </a:r>
            <a:endParaRPr lang="vi-VN" sz="18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831272" y="3278786"/>
            <a:ext cx="7592728" cy="369332"/>
          </a:xfrm>
          <a:prstGeom prst="rect">
            <a:avLst/>
          </a:prstGeom>
          <a:noFill/>
        </p:spPr>
        <p:txBody>
          <a:bodyPr wrap="square" rtlCol="0">
            <a:spAutoFit/>
          </a:bodyPr>
          <a:lstStyle/>
          <a:p>
            <a:pPr marL="285750" indent="-285750">
              <a:buFont typeface="Arial" panose="020B0604020202020204" pitchFamily="34" charset="0"/>
              <a:buChar char="•"/>
            </a:pPr>
            <a:r>
              <a:rPr lang="vi-VN" sz="1800" dirty="0">
                <a:latin typeface="+mj-lt"/>
              </a:rPr>
              <a:t>Database Engine</a:t>
            </a:r>
            <a:endParaRPr lang="vi-VN" sz="1800" dirty="0">
              <a:latin typeface="+mj-lt"/>
            </a:endParaRPr>
          </a:p>
        </p:txBody>
      </p:sp>
      <p:sp>
        <p:nvSpPr>
          <p:cNvPr id="5" name="TextBox 4"/>
          <p:cNvSpPr txBox="1"/>
          <p:nvPr/>
        </p:nvSpPr>
        <p:spPr>
          <a:xfrm>
            <a:off x="832786" y="3628245"/>
            <a:ext cx="7478427" cy="369332"/>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SQLOS</a:t>
            </a:r>
            <a:endParaRPr lang="vi-V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29267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 dirty="0" smtClean="0"/>
              <a:t>01</a:t>
            </a:r>
            <a:r>
              <a:rPr lang="vi-VN" dirty="0" smtClean="0"/>
              <a:t>  </a:t>
            </a:r>
            <a:r>
              <a:rPr lang="vi-VN" dirty="0"/>
              <a:t>SQL Server </a:t>
            </a:r>
            <a:endParaRPr lang="vi-VN" dirty="0"/>
          </a:p>
        </p:txBody>
      </p:sp>
      <p:cxnSp>
        <p:nvCxnSpPr>
          <p:cNvPr id="3" name="Straight Connector 2"/>
          <p:cNvCxnSpPr/>
          <p:nvPr/>
        </p:nvCxnSpPr>
        <p:spPr>
          <a:xfrm>
            <a:off x="1413164" y="445025"/>
            <a:ext cx="10391" cy="572700"/>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720000" y="1142999"/>
            <a:ext cx="7704000" cy="492443"/>
          </a:xfrm>
          <a:prstGeom prst="rect">
            <a:avLst/>
          </a:prstGeom>
          <a:noFill/>
        </p:spPr>
        <p:txBody>
          <a:bodyPr wrap="square" rtlCol="0">
            <a:spAutoFit/>
          </a:bodyPr>
          <a:lstStyle/>
          <a:p>
            <a:pPr lvl="2"/>
            <a:r>
              <a:rPr lang="vi-VN" sz="2600" b="1" dirty="0">
                <a:latin typeface="+mj-lt"/>
              </a:rPr>
              <a:t>SQL Server cung cấp công cụ và dịch vụ</a:t>
            </a:r>
          </a:p>
        </p:txBody>
      </p:sp>
      <p:sp>
        <p:nvSpPr>
          <p:cNvPr id="11" name="TextBox 10"/>
          <p:cNvSpPr txBox="1"/>
          <p:nvPr/>
        </p:nvSpPr>
        <p:spPr>
          <a:xfrm>
            <a:off x="831272" y="1543109"/>
            <a:ext cx="7592728" cy="646331"/>
          </a:xfrm>
          <a:prstGeom prst="rect">
            <a:avLst/>
          </a:prstGeom>
          <a:noFill/>
        </p:spPr>
        <p:txBody>
          <a:bodyPr wrap="square" rtlCol="0">
            <a:spAutoFit/>
          </a:bodyPr>
          <a:lstStyle/>
          <a:p>
            <a:pPr indent="360000" algn="just"/>
            <a:r>
              <a:rPr lang="vi-VN" sz="1800" dirty="0">
                <a:latin typeface="+mj-lt"/>
              </a:rPr>
              <a:t>Microsoft cung cấp công cụ, dịch vụ quản lý dữ liệu (data management) và BI.</a:t>
            </a:r>
          </a:p>
        </p:txBody>
      </p:sp>
      <p:sp>
        <p:nvSpPr>
          <p:cNvPr id="4" name="TextBox 3"/>
          <p:cNvSpPr txBox="1"/>
          <p:nvPr/>
        </p:nvSpPr>
        <p:spPr>
          <a:xfrm>
            <a:off x="831272" y="2097107"/>
            <a:ext cx="7592728" cy="923330"/>
          </a:xfrm>
          <a:prstGeom prst="rect">
            <a:avLst/>
          </a:prstGeom>
          <a:noFill/>
        </p:spPr>
        <p:txBody>
          <a:bodyPr wrap="square" rtlCol="0">
            <a:spAutoFit/>
          </a:bodyPr>
          <a:lstStyle/>
          <a:p>
            <a:pPr marL="285750" lvl="0" indent="-285750" algn="just">
              <a:buFont typeface="Arial" panose="020B0604020202020204" pitchFamily="34" charset="0"/>
              <a:buChar char="•"/>
            </a:pPr>
            <a:r>
              <a:rPr lang="vi-VN" sz="1800" dirty="0">
                <a:latin typeface="+mj-lt"/>
              </a:rPr>
              <a:t>Với quản lý dữ liệu, SQL Server cung cấp các dịch vụ như: SQL </a:t>
            </a:r>
            <a:r>
              <a:rPr lang="vi-VN" sz="1800" dirty="0" smtClean="0">
                <a:latin typeface="+mj-lt"/>
              </a:rPr>
              <a:t>Server</a:t>
            </a:r>
            <a:r>
              <a:rPr lang="en-US" sz="1800" dirty="0" smtClean="0">
                <a:latin typeface="+mj-lt"/>
              </a:rPr>
              <a:t> </a:t>
            </a:r>
          </a:p>
          <a:p>
            <a:pPr lvl="0" algn="just"/>
            <a:r>
              <a:rPr lang="en-US" sz="1800" dirty="0" smtClean="0">
                <a:latin typeface="+mj-lt"/>
              </a:rPr>
              <a:t>Integration </a:t>
            </a:r>
            <a:r>
              <a:rPr lang="en-US" sz="1800" dirty="0">
                <a:latin typeface="+mj-lt"/>
              </a:rPr>
              <a:t>Services (SSIS), SQL Server Data Quality Services </a:t>
            </a:r>
            <a:r>
              <a:rPr lang="en-US" sz="1800" dirty="0" err="1">
                <a:latin typeface="+mj-lt"/>
              </a:rPr>
              <a:t>và</a:t>
            </a:r>
            <a:r>
              <a:rPr lang="en-US" sz="1800" dirty="0">
                <a:latin typeface="+mj-lt"/>
              </a:rPr>
              <a:t> SQL Server </a:t>
            </a:r>
            <a:r>
              <a:rPr lang="en-US" sz="1800" dirty="0" smtClean="0">
                <a:latin typeface="+mj-lt"/>
              </a:rPr>
              <a:t>Master</a:t>
            </a:r>
            <a:r>
              <a:rPr lang="en-US" sz="1800" dirty="0">
                <a:latin typeface="+mj-lt"/>
              </a:rPr>
              <a:t> </a:t>
            </a:r>
            <a:r>
              <a:rPr lang="en-US" sz="1800" dirty="0" smtClean="0">
                <a:latin typeface="+mj-lt"/>
              </a:rPr>
              <a:t>Data </a:t>
            </a:r>
            <a:r>
              <a:rPr lang="en-US" sz="1800" dirty="0">
                <a:latin typeface="+mj-lt"/>
              </a:rPr>
              <a:t>Services</a:t>
            </a:r>
            <a:endParaRPr lang="vi-VN" sz="1800" dirty="0">
              <a:latin typeface="+mj-lt"/>
            </a:endParaRPr>
          </a:p>
        </p:txBody>
      </p:sp>
      <p:sp>
        <p:nvSpPr>
          <p:cNvPr id="5" name="TextBox 4"/>
          <p:cNvSpPr txBox="1"/>
          <p:nvPr/>
        </p:nvSpPr>
        <p:spPr>
          <a:xfrm>
            <a:off x="832786" y="2893771"/>
            <a:ext cx="7478427" cy="923330"/>
          </a:xfrm>
          <a:prstGeom prst="rect">
            <a:avLst/>
          </a:prstGeom>
          <a:noFill/>
        </p:spPr>
        <p:txBody>
          <a:bodyPr wrap="square" rtlCol="0">
            <a:spAutoFit/>
          </a:bodyPr>
          <a:lstStyle/>
          <a:p>
            <a:pPr marL="285750" lvl="0" indent="-285750" algn="just">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Với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việc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phân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tích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liệu</a:t>
            </a:r>
            <a:r>
              <a:rPr lang="en-US" sz="1800" dirty="0">
                <a:latin typeface="Times New Roman" panose="02020603050405020304" pitchFamily="18" charset="0"/>
                <a:cs typeface="Times New Roman" panose="02020603050405020304" pitchFamily="18" charset="0"/>
              </a:rPr>
              <a:t>, SQL Server </a:t>
            </a:r>
            <a:r>
              <a:rPr lang="en-US" sz="1800" dirty="0" err="1">
                <a:latin typeface="Times New Roman" panose="02020603050405020304" pitchFamily="18" charset="0"/>
                <a:cs typeface="Times New Roman" panose="02020603050405020304" pitchFamily="18" charset="0"/>
              </a:rPr>
              <a:t>cung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cấp</a:t>
            </a:r>
            <a:r>
              <a:rPr lang="en-US" sz="1800" dirty="0">
                <a:latin typeface="Times New Roman" panose="02020603050405020304" pitchFamily="18" charset="0"/>
                <a:cs typeface="Times New Roman" panose="02020603050405020304" pitchFamily="18" charset="0"/>
              </a:rPr>
              <a:t> SQL Server </a:t>
            </a:r>
            <a:r>
              <a:rPr lang="en-US" sz="1800" dirty="0" smtClean="0">
                <a:latin typeface="Times New Roman" panose="02020603050405020304" pitchFamily="18" charset="0"/>
                <a:cs typeface="Times New Roman" panose="02020603050405020304" pitchFamily="18" charset="0"/>
              </a:rPr>
              <a:t>Analysis</a:t>
            </a:r>
            <a:r>
              <a:rPr lang="en-US" sz="1800" dirty="0">
                <a:latin typeface="Times New Roman" panose="02020603050405020304" pitchFamily="18" charset="0"/>
                <a:cs typeface="Times New Roman" panose="02020603050405020304" pitchFamily="18" charset="0"/>
              </a:rPr>
              <a:t> </a:t>
            </a:r>
            <a:endParaRPr lang="en-US" sz="1800" dirty="0" smtClean="0">
              <a:latin typeface="Times New Roman" panose="02020603050405020304" pitchFamily="18" charset="0"/>
              <a:cs typeface="Times New Roman" panose="02020603050405020304" pitchFamily="18" charset="0"/>
            </a:endParaRPr>
          </a:p>
          <a:p>
            <a:pPr lvl="0" algn="just"/>
            <a:r>
              <a:rPr lang="en-US" sz="1800" dirty="0" smtClean="0">
                <a:latin typeface="Times New Roman" panose="02020603050405020304" pitchFamily="18" charset="0"/>
                <a:cs typeface="Times New Roman" panose="02020603050405020304" pitchFamily="18" charset="0"/>
              </a:rPr>
              <a:t>Services </a:t>
            </a:r>
            <a:r>
              <a:rPr lang="en-US" sz="1800" dirty="0">
                <a:latin typeface="Times New Roman" panose="02020603050405020304" pitchFamily="18" charset="0"/>
                <a:cs typeface="Times New Roman" panose="02020603050405020304" pitchFamily="18" charset="0"/>
              </a:rPr>
              <a:t>(SSAS), SQL Server Reporting Services (SSRS)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The Machine Learning Services (R Services). </a:t>
            </a:r>
            <a:endParaRPr lang="vi-VN" sz="18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719999" y="3724768"/>
            <a:ext cx="7478427" cy="492443"/>
          </a:xfrm>
          <a:prstGeom prst="rect">
            <a:avLst/>
          </a:prstGeom>
          <a:noFill/>
        </p:spPr>
        <p:txBody>
          <a:bodyPr wrap="square" rtlCol="0">
            <a:spAutoFit/>
          </a:bodyPr>
          <a:lstStyle/>
          <a:p>
            <a:r>
              <a:rPr lang="vi-VN" sz="2600" b="1" dirty="0">
                <a:latin typeface="+mj-lt"/>
              </a:rPr>
              <a:t>Các ấn bản của SQL Server</a:t>
            </a:r>
            <a:endParaRPr lang="vi-VN" sz="2600" b="1" dirty="0">
              <a:latin typeface="+mj-lt"/>
            </a:endParaRPr>
          </a:p>
        </p:txBody>
      </p:sp>
      <p:sp>
        <p:nvSpPr>
          <p:cNvPr id="7" name="TextBox 6"/>
          <p:cNvSpPr txBox="1"/>
          <p:nvPr/>
        </p:nvSpPr>
        <p:spPr>
          <a:xfrm>
            <a:off x="924791" y="4032545"/>
            <a:ext cx="7499209" cy="369332"/>
          </a:xfrm>
          <a:prstGeom prst="rect">
            <a:avLst/>
          </a:prstGeom>
          <a:noFill/>
        </p:spPr>
        <p:txBody>
          <a:bodyPr wrap="square" rtlCol="0">
            <a:spAutoFit/>
          </a:bodyPr>
          <a:lstStyle/>
          <a:p>
            <a:pPr marL="285750" indent="-285750">
              <a:buFont typeface="Arial" panose="020B0604020202020204" pitchFamily="34" charset="0"/>
              <a:buChar char="•"/>
            </a:pPr>
            <a:r>
              <a:rPr lang="vi-VN" sz="1800" dirty="0">
                <a:latin typeface="+mj-lt"/>
              </a:rPr>
              <a:t>Developer</a:t>
            </a:r>
            <a:endParaRPr lang="vi-VN" sz="1800" dirty="0">
              <a:latin typeface="+mj-lt"/>
            </a:endParaRPr>
          </a:p>
        </p:txBody>
      </p:sp>
      <p:sp>
        <p:nvSpPr>
          <p:cNvPr id="9" name="TextBox 8"/>
          <p:cNvSpPr txBox="1"/>
          <p:nvPr/>
        </p:nvSpPr>
        <p:spPr>
          <a:xfrm>
            <a:off x="924791" y="4247989"/>
            <a:ext cx="7395300" cy="369332"/>
          </a:xfrm>
          <a:prstGeom prst="rect">
            <a:avLst/>
          </a:prstGeom>
          <a:noFill/>
        </p:spPr>
        <p:txBody>
          <a:bodyPr wrap="square" rtlCol="0">
            <a:spAutoFit/>
          </a:bodyPr>
          <a:lstStyle/>
          <a:p>
            <a:pPr marL="285750" indent="-285750">
              <a:buFont typeface="Arial" panose="020B0604020202020204" pitchFamily="34" charset="0"/>
              <a:buChar char="•"/>
            </a:pPr>
            <a:r>
              <a:rPr lang="vi-VN" sz="1800" dirty="0">
                <a:latin typeface="+mj-lt"/>
              </a:rPr>
              <a:t>Expression</a:t>
            </a:r>
            <a:endParaRPr lang="vi-VN" sz="1800" dirty="0">
              <a:latin typeface="+mj-lt"/>
            </a:endParaRPr>
          </a:p>
        </p:txBody>
      </p:sp>
      <p:sp>
        <p:nvSpPr>
          <p:cNvPr id="13" name="TextBox 12"/>
          <p:cNvSpPr txBox="1"/>
          <p:nvPr/>
        </p:nvSpPr>
        <p:spPr>
          <a:xfrm>
            <a:off x="924791" y="4463432"/>
            <a:ext cx="7405691" cy="369332"/>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Enterprise</a:t>
            </a:r>
            <a:endParaRPr lang="vi-VN" sz="1800" dirty="0">
              <a:latin typeface="Times New Roman" panose="02020603050405020304" pitchFamily="18" charset="0"/>
              <a:cs typeface="Times New Roman" panose="02020603050405020304" pitchFamily="18" charset="0"/>
            </a:endParaRPr>
          </a:p>
        </p:txBody>
      </p:sp>
      <p:sp>
        <p:nvSpPr>
          <p:cNvPr id="14" name="Rectangle 13"/>
          <p:cNvSpPr/>
          <p:nvPr/>
        </p:nvSpPr>
        <p:spPr>
          <a:xfrm>
            <a:off x="924791" y="4687494"/>
            <a:ext cx="7447014" cy="369332"/>
          </a:xfrm>
          <a:prstGeom prst="rect">
            <a:avLst/>
          </a:prstGeom>
        </p:spPr>
        <p:txBody>
          <a:bodyPr wrap="square">
            <a:spAutoFit/>
          </a:bodyPr>
          <a:lstStyle/>
          <a:p>
            <a:pPr marL="285750" indent="-285750">
              <a:buFont typeface="Arial" panose="020B0604020202020204" pitchFamily="34" charset="0"/>
              <a:buChar char="•"/>
            </a:pPr>
            <a:r>
              <a:rPr lang="vi-VN" sz="1800" dirty="0" smtClean="0">
                <a:latin typeface="Times New Roman" panose="02020603050405020304" pitchFamily="18" charset="0"/>
                <a:ea typeface="Times New Roman" panose="02020603050405020304" pitchFamily="18" charset="0"/>
              </a:rPr>
              <a:t>Standard</a:t>
            </a:r>
            <a:endParaRPr lang="vi-VN" sz="1800" dirty="0"/>
          </a:p>
        </p:txBody>
      </p:sp>
    </p:spTree>
    <p:extLst>
      <p:ext uri="{BB962C8B-B14F-4D97-AF65-F5344CB8AC3E}">
        <p14:creationId xmlns:p14="http://schemas.microsoft.com/office/powerpoint/2010/main" val="22041820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 dirty="0" smtClean="0"/>
              <a:t>01</a:t>
            </a:r>
            <a:r>
              <a:rPr lang="vi-VN" dirty="0" smtClean="0"/>
              <a:t>  </a:t>
            </a:r>
            <a:r>
              <a:rPr lang="vi-VN" dirty="0"/>
              <a:t>SQL Server </a:t>
            </a:r>
            <a:endParaRPr lang="vi-VN" dirty="0"/>
          </a:p>
        </p:txBody>
      </p:sp>
      <p:cxnSp>
        <p:nvCxnSpPr>
          <p:cNvPr id="3" name="Straight Connector 2"/>
          <p:cNvCxnSpPr/>
          <p:nvPr/>
        </p:nvCxnSpPr>
        <p:spPr>
          <a:xfrm>
            <a:off x="1413164" y="445025"/>
            <a:ext cx="10391" cy="572700"/>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720000" y="1142999"/>
            <a:ext cx="7704000" cy="492443"/>
          </a:xfrm>
          <a:prstGeom prst="rect">
            <a:avLst/>
          </a:prstGeom>
          <a:noFill/>
        </p:spPr>
        <p:txBody>
          <a:bodyPr wrap="square" rtlCol="0">
            <a:spAutoFit/>
          </a:bodyPr>
          <a:lstStyle/>
          <a:p>
            <a:pPr lvl="2"/>
            <a:r>
              <a:rPr lang="vi-VN" sz="2600" b="1" dirty="0">
                <a:latin typeface="+mj-lt"/>
              </a:rPr>
              <a:t>Ưu điểm</a:t>
            </a:r>
          </a:p>
        </p:txBody>
      </p:sp>
      <p:sp>
        <p:nvSpPr>
          <p:cNvPr id="11" name="TextBox 10"/>
          <p:cNvSpPr txBox="1"/>
          <p:nvPr/>
        </p:nvSpPr>
        <p:spPr>
          <a:xfrm>
            <a:off x="831272" y="1543109"/>
            <a:ext cx="7592728" cy="646331"/>
          </a:xfrm>
          <a:prstGeom prst="rect">
            <a:avLst/>
          </a:prstGeom>
          <a:noFill/>
        </p:spPr>
        <p:txBody>
          <a:bodyPr wrap="square" rtlCol="0">
            <a:spAutoFit/>
          </a:bodyPr>
          <a:lstStyle/>
          <a:p>
            <a:pPr marL="285750" lvl="0" indent="-285750" algn="just">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Giao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diện</a:t>
            </a:r>
            <a:r>
              <a:rPr lang="en-US" sz="1800" dirty="0">
                <a:latin typeface="Times New Roman" panose="02020603050405020304" pitchFamily="18" charset="0"/>
                <a:cs typeface="Times New Roman" panose="02020603050405020304" pitchFamily="18" charset="0"/>
              </a:rPr>
              <a:t> SQL Server </a:t>
            </a:r>
            <a:r>
              <a:rPr lang="en-US" sz="1800" dirty="0" err="1">
                <a:latin typeface="Times New Roman" panose="02020603050405020304" pitchFamily="18" charset="0"/>
                <a:cs typeface="Times New Roman" panose="02020603050405020304" pitchFamily="18" charset="0"/>
              </a:rPr>
              <a:t>rất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dễ</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dàng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để</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Backend Developer </a:t>
            </a:r>
            <a:r>
              <a:rPr lang="en-US" sz="1800" dirty="0" err="1">
                <a:latin typeface="Times New Roman" panose="02020603050405020304" pitchFamily="18" charset="0"/>
                <a:cs typeface="Times New Roman" panose="02020603050405020304" pitchFamily="18" charset="0"/>
              </a:rPr>
              <a:t>tập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trung</a:t>
            </a:r>
            <a:r>
              <a:rPr lang="en-US" sz="1800" dirty="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nhiều</a:t>
            </a:r>
            <a:endParaRPr lang="en-US" sz="1800" dirty="0">
              <a:latin typeface="Times New Roman" panose="02020603050405020304" pitchFamily="18" charset="0"/>
              <a:cs typeface="Times New Roman" panose="02020603050405020304" pitchFamily="18" charset="0"/>
            </a:endParaRPr>
          </a:p>
          <a:p>
            <a:pPr lvl="0" algn="just"/>
            <a:r>
              <a:rPr lang="en-US" sz="1800" dirty="0" err="1" smtClean="0">
                <a:latin typeface="Times New Roman" panose="02020603050405020304" pitchFamily="18" charset="0"/>
                <a:cs typeface="Times New Roman" panose="02020603050405020304" pitchFamily="18" charset="0"/>
              </a:rPr>
              <a:t>vào</a:t>
            </a:r>
            <a:r>
              <a:rPr lang="en-US" sz="1800" dirty="0" smtClean="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việc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chăm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sóc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liệu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hơn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việc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nó</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hoạt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động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như</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thế</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nào</a:t>
            </a:r>
            <a:r>
              <a:rPr lang="en-US" sz="1800" dirty="0">
                <a:latin typeface="Times New Roman" panose="02020603050405020304" pitchFamily="18" charset="0"/>
                <a:cs typeface="Times New Roman" panose="02020603050405020304" pitchFamily="18" charset="0"/>
              </a:rPr>
              <a:t>.</a:t>
            </a:r>
            <a:endParaRPr lang="vi-VN" sz="18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831272" y="2097107"/>
            <a:ext cx="7592728" cy="923330"/>
          </a:xfrm>
          <a:prstGeom prst="rect">
            <a:avLst/>
          </a:prstGeom>
          <a:noFill/>
        </p:spPr>
        <p:txBody>
          <a:bodyPr wrap="square" rtlCol="0">
            <a:spAutoFit/>
          </a:bodyPr>
          <a:lstStyle/>
          <a:p>
            <a:pPr marL="285750" lvl="0" indent="-285750" algn="just">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Tích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hợp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với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giao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diện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người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dùng</a:t>
            </a:r>
            <a:r>
              <a:rPr lang="en-US" sz="1800" dirty="0">
                <a:latin typeface="Times New Roman" panose="02020603050405020304" pitchFamily="18" charset="0"/>
                <a:cs typeface="Times New Roman" panose="02020603050405020304" pitchFamily="18" charset="0"/>
              </a:rPr>
              <a:t>: SQL Server </a:t>
            </a:r>
            <a:r>
              <a:rPr lang="en-US" sz="1800" dirty="0" err="1">
                <a:latin typeface="Times New Roman" panose="02020603050405020304" pitchFamily="18" charset="0"/>
                <a:cs typeface="Times New Roman" panose="02020603050405020304" pitchFamily="18" charset="0"/>
              </a:rPr>
              <a:t>được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tích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hợp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với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ứng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dụng</a:t>
            </a:r>
            <a:endParaRPr lang="vi-VN" sz="1800" dirty="0">
              <a:latin typeface="Times New Roman" panose="02020603050405020304" pitchFamily="18" charset="0"/>
              <a:cs typeface="Times New Roman" panose="02020603050405020304" pitchFamily="18" charset="0"/>
            </a:endParaRPr>
          </a:p>
          <a:p>
            <a:pPr algn="just"/>
            <a:r>
              <a:rPr lang="en-US" sz="1800" dirty="0" err="1">
                <a:latin typeface="Times New Roman" panose="02020603050405020304" pitchFamily="18" charset="0"/>
                <a:cs typeface="Times New Roman" panose="02020603050405020304" pitchFamily="18" charset="0"/>
              </a:rPr>
              <a:t>giao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diện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người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dùng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thường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ứng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dụng</a:t>
            </a:r>
            <a:r>
              <a:rPr lang="en-US" sz="1800" dirty="0">
                <a:latin typeface="Times New Roman" panose="02020603050405020304" pitchFamily="18" charset="0"/>
                <a:cs typeface="Times New Roman" panose="02020603050405020304" pitchFamily="18" charset="0"/>
              </a:rPr>
              <a:t> web </a:t>
            </a:r>
            <a:r>
              <a:rPr lang="en-US" sz="1800" dirty="0" err="1">
                <a:latin typeface="Times New Roman" panose="02020603050405020304" pitchFamily="18" charset="0"/>
                <a:cs typeface="Times New Roman" panose="02020603050405020304" pitchFamily="18" charset="0"/>
              </a:rPr>
              <a:t>để</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cung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cấp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cơ</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chế</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thay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đổi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liệu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động</a:t>
            </a:r>
            <a:r>
              <a:rPr lang="en-US" sz="1800" dirty="0">
                <a:latin typeface="Times New Roman" panose="02020603050405020304" pitchFamily="18" charset="0"/>
                <a:cs typeface="Times New Roman" panose="02020603050405020304" pitchFamily="18" charset="0"/>
              </a:rPr>
              <a:t>.</a:t>
            </a:r>
            <a:endParaRPr lang="vi-VN" sz="18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832786" y="2893771"/>
            <a:ext cx="7478427" cy="646331"/>
          </a:xfrm>
          <a:prstGeom prst="rect">
            <a:avLst/>
          </a:prstGeom>
          <a:noFill/>
        </p:spPr>
        <p:txBody>
          <a:bodyPr wrap="square" rtlCol="0">
            <a:spAutoFit/>
          </a:bodyPr>
          <a:lstStyle/>
          <a:p>
            <a:pPr marL="285750" lvl="0" indent="-285750">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Vì</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sản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phẩm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của</a:t>
            </a:r>
            <a:r>
              <a:rPr lang="en-US" sz="1800" dirty="0">
                <a:latin typeface="Times New Roman" panose="02020603050405020304" pitchFamily="18" charset="0"/>
                <a:cs typeface="Times New Roman" panose="02020603050405020304" pitchFamily="18" charset="0"/>
              </a:rPr>
              <a:t> Microsoft </a:t>
            </a:r>
            <a:r>
              <a:rPr lang="en-US" sz="1800" dirty="0" err="1">
                <a:latin typeface="Times New Roman" panose="02020603050405020304" pitchFamily="18" charset="0"/>
                <a:cs typeface="Times New Roman" panose="02020603050405020304" pitchFamily="18" charset="0"/>
              </a:rPr>
              <a:t>nên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việc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tích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hợp</a:t>
            </a:r>
            <a:r>
              <a:rPr lang="en-US" sz="1800" dirty="0">
                <a:latin typeface="Times New Roman" panose="02020603050405020304" pitchFamily="18" charset="0"/>
                <a:cs typeface="Times New Roman" panose="02020603050405020304" pitchFamily="18" charset="0"/>
              </a:rPr>
              <a:t> framework </a:t>
            </a:r>
            <a:r>
              <a:rPr lang="en-US" sz="1800" dirty="0" err="1">
                <a:latin typeface="Times New Roman" panose="02020603050405020304" pitchFamily="18" charset="0"/>
                <a:cs typeface="Times New Roman" panose="02020603050405020304" pitchFamily="18" charset="0"/>
              </a:rPr>
              <a:t>.Net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sẽ</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dễ</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dàng</a:t>
            </a:r>
            <a:endParaRPr lang="vi-VN" sz="1800" dirty="0">
              <a:latin typeface="Times New Roman" panose="02020603050405020304" pitchFamily="18" charset="0"/>
              <a:cs typeface="Times New Roman" panose="02020603050405020304" pitchFamily="18" charset="0"/>
            </a:endParaRPr>
          </a:p>
          <a:p>
            <a:r>
              <a:rPr lang="en-US" sz="1800" dirty="0" err="1">
                <a:latin typeface="Times New Roman" panose="02020603050405020304" pitchFamily="18" charset="0"/>
                <a:cs typeface="Times New Roman" panose="02020603050405020304" pitchFamily="18" charset="0"/>
              </a:rPr>
              <a:t>hơn</a:t>
            </a:r>
            <a:r>
              <a:rPr lang="en-US" sz="1800" dirty="0">
                <a:latin typeface="Times New Roman" panose="02020603050405020304" pitchFamily="18" charset="0"/>
                <a:cs typeface="Times New Roman" panose="02020603050405020304" pitchFamily="18" charset="0"/>
              </a:rPr>
              <a:t> do </a:t>
            </a:r>
            <a:r>
              <a:rPr lang="en-US" sz="1800" dirty="0" err="1">
                <a:latin typeface="Times New Roman" panose="02020603050405020304" pitchFamily="18" charset="0"/>
                <a:cs typeface="Times New Roman" panose="02020603050405020304" pitchFamily="18" charset="0"/>
              </a:rPr>
              <a:t>chúng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có</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cùng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một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tổ</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chức</a:t>
            </a:r>
            <a:endParaRPr lang="vi-VN" sz="18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872836" y="3581960"/>
            <a:ext cx="7499209" cy="923330"/>
          </a:xfrm>
          <a:prstGeom prst="rect">
            <a:avLst/>
          </a:prstGeom>
          <a:noFill/>
        </p:spPr>
        <p:txBody>
          <a:bodyPr wrap="square" rtlCol="0">
            <a:spAutoFit/>
          </a:bodyPr>
          <a:lstStyle/>
          <a:p>
            <a:pPr marL="285750" lvl="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So </a:t>
            </a:r>
            <a:r>
              <a:rPr lang="en-US" sz="1800" dirty="0" err="1">
                <a:latin typeface="Times New Roman" panose="02020603050405020304" pitchFamily="18" charset="0"/>
                <a:cs typeface="Times New Roman" panose="02020603050405020304" pitchFamily="18" charset="0"/>
              </a:rPr>
              <a:t>với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phương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tiện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lưu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liệu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như</a:t>
            </a:r>
            <a:r>
              <a:rPr lang="en-US" sz="1800" dirty="0">
                <a:latin typeface="Times New Roman" panose="02020603050405020304" pitchFamily="18" charset="0"/>
                <a:cs typeface="Times New Roman" panose="02020603050405020304" pitchFamily="18" charset="0"/>
              </a:rPr>
              <a:t> Excel, </a:t>
            </a:r>
            <a:r>
              <a:rPr lang="en-US" sz="1800" dirty="0" err="1">
                <a:latin typeface="Times New Roman" panose="02020603050405020304" pitchFamily="18" charset="0"/>
                <a:cs typeface="Times New Roman" panose="02020603050405020304" pitchFamily="18" charset="0"/>
              </a:rPr>
              <a:t>văn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bản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cơ</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sở</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dữ</a:t>
            </a:r>
            <a:endParaRPr lang="vi-VN" sz="1800" dirty="0">
              <a:latin typeface="Times New Roman" panose="02020603050405020304" pitchFamily="18" charset="0"/>
              <a:cs typeface="Times New Roman" panose="02020603050405020304" pitchFamily="18" charset="0"/>
            </a:endParaRPr>
          </a:p>
          <a:p>
            <a:r>
              <a:rPr lang="en-US" sz="1800" dirty="0" err="1">
                <a:latin typeface="Times New Roman" panose="02020603050405020304" pitchFamily="18" charset="0"/>
                <a:cs typeface="Times New Roman" panose="02020603050405020304" pitchFamily="18" charset="0"/>
              </a:rPr>
              <a:t>liệu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luôn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được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ưa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chuộng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hơn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chủ</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yếu</a:t>
            </a:r>
            <a:r>
              <a:rPr lang="en-US" sz="1800" dirty="0">
                <a:latin typeface="Times New Roman" panose="02020603050405020304" pitchFamily="18" charset="0"/>
                <a:cs typeface="Times New Roman" panose="02020603050405020304" pitchFamily="18" charset="0"/>
              </a:rPr>
              <a:t> do </a:t>
            </a:r>
            <a:r>
              <a:rPr lang="en-US" sz="1800" dirty="0" err="1">
                <a:latin typeface="Times New Roman" panose="02020603050405020304" pitchFamily="18" charset="0"/>
                <a:cs typeface="Times New Roman" panose="02020603050405020304" pitchFamily="18" charset="0"/>
              </a:rPr>
              <a:t>khả</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năng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lưu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lớn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tính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bảo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mật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cao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sức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mạnh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xử</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lý</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liệu</a:t>
            </a:r>
            <a:endParaRPr lang="vi-V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07607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 dirty="0" smtClean="0"/>
              <a:t>02</a:t>
            </a:r>
            <a:r>
              <a:rPr lang="vi-VN" dirty="0" smtClean="0"/>
              <a:t>  </a:t>
            </a:r>
            <a:r>
              <a:rPr lang="vi-VN" dirty="0" smtClean="0"/>
              <a:t>Hiện thực hóa nghiên cứu</a:t>
            </a:r>
            <a:endParaRPr lang="vi-VN" dirty="0"/>
          </a:p>
        </p:txBody>
      </p:sp>
      <p:cxnSp>
        <p:nvCxnSpPr>
          <p:cNvPr id="3" name="Straight Connector 2"/>
          <p:cNvCxnSpPr/>
          <p:nvPr/>
        </p:nvCxnSpPr>
        <p:spPr>
          <a:xfrm>
            <a:off x="1569027" y="445025"/>
            <a:ext cx="10391" cy="572700"/>
          </a:xfrm>
          <a:prstGeom prst="line">
            <a:avLst/>
          </a:prstGeom>
        </p:spPr>
        <p:style>
          <a:lnRef idx="2">
            <a:schemeClr val="accent1"/>
          </a:lnRef>
          <a:fillRef idx="0">
            <a:schemeClr val="accent1"/>
          </a:fillRef>
          <a:effectRef idx="1">
            <a:schemeClr val="accent1"/>
          </a:effectRef>
          <a:fontRef idx="minor">
            <a:schemeClr val="tx1"/>
          </a:fontRef>
        </p:style>
      </p:cxnSp>
      <p:pic>
        <p:nvPicPr>
          <p:cNvPr id="1026"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001" y="1204761"/>
            <a:ext cx="7488818" cy="3460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3034145" y="4698665"/>
            <a:ext cx="3501737" cy="369332"/>
          </a:xfrm>
          <a:prstGeom prst="rect">
            <a:avLst/>
          </a:prstGeom>
          <a:noFill/>
        </p:spPr>
        <p:txBody>
          <a:bodyPr wrap="square" rtlCol="0">
            <a:spAutoFit/>
          </a:bodyPr>
          <a:lstStyle/>
          <a:p>
            <a:pPr algn="ctr"/>
            <a:r>
              <a:rPr lang="vi-VN" sz="1800" b="1" dirty="0">
                <a:latin typeface="+mj-lt"/>
              </a:rPr>
              <a:t>Sơ đồ Diagrams</a:t>
            </a:r>
            <a:endParaRPr lang="vi-VN" sz="1800" b="1" dirty="0">
              <a:latin typeface="+mj-lt"/>
            </a:endParaRPr>
          </a:p>
        </p:txBody>
      </p:sp>
    </p:spTree>
    <p:extLst>
      <p:ext uri="{BB962C8B-B14F-4D97-AF65-F5344CB8AC3E}">
        <p14:creationId xmlns:p14="http://schemas.microsoft.com/office/powerpoint/2010/main" val="23731983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 dirty="0" smtClean="0"/>
              <a:t>02</a:t>
            </a:r>
            <a:r>
              <a:rPr lang="vi-VN" dirty="0" smtClean="0"/>
              <a:t>  </a:t>
            </a:r>
            <a:r>
              <a:rPr lang="vi-VN" dirty="0" smtClean="0"/>
              <a:t>Hiện thực hóa nghiên cứu</a:t>
            </a:r>
            <a:endParaRPr lang="vi-VN" dirty="0"/>
          </a:p>
        </p:txBody>
      </p:sp>
      <p:cxnSp>
        <p:nvCxnSpPr>
          <p:cNvPr id="3" name="Straight Connector 2"/>
          <p:cNvCxnSpPr/>
          <p:nvPr/>
        </p:nvCxnSpPr>
        <p:spPr>
          <a:xfrm>
            <a:off x="1569027" y="445025"/>
            <a:ext cx="10391" cy="572700"/>
          </a:xfrm>
          <a:prstGeom prst="line">
            <a:avLst/>
          </a:prstGeom>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2358736" y="1633159"/>
            <a:ext cx="3501737" cy="369332"/>
          </a:xfrm>
          <a:prstGeom prst="rect">
            <a:avLst/>
          </a:prstGeom>
          <a:noFill/>
        </p:spPr>
        <p:txBody>
          <a:bodyPr wrap="square" rtlCol="0">
            <a:spAutoFit/>
          </a:bodyPr>
          <a:lstStyle/>
          <a:p>
            <a:pPr algn="ctr"/>
            <a:r>
              <a:rPr lang="vi-VN" sz="1800" b="1" dirty="0">
                <a:latin typeface="+mj-lt"/>
              </a:rPr>
              <a:t>Bảng dữ liệu</a:t>
            </a:r>
            <a:endParaRPr lang="vi-VN" sz="1800" b="1" dirty="0">
              <a:latin typeface="+mj-lt"/>
            </a:endParaRPr>
          </a:p>
        </p:txBody>
      </p:sp>
      <p:graphicFrame>
        <p:nvGraphicFramePr>
          <p:cNvPr id="4" name="Table 3"/>
          <p:cNvGraphicFramePr>
            <a:graphicFrameLocks noGrp="1"/>
          </p:cNvGraphicFramePr>
          <p:nvPr>
            <p:extLst>
              <p:ext uri="{D42A27DB-BD31-4B8C-83A1-F6EECF244321}">
                <p14:modId xmlns:p14="http://schemas.microsoft.com/office/powerpoint/2010/main" val="2834222394"/>
              </p:ext>
            </p:extLst>
          </p:nvPr>
        </p:nvGraphicFramePr>
        <p:xfrm>
          <a:off x="945572" y="2193579"/>
          <a:ext cx="7013863" cy="2316078"/>
        </p:xfrm>
        <a:graphic>
          <a:graphicData uri="http://schemas.openxmlformats.org/drawingml/2006/table">
            <a:tbl>
              <a:tblPr firstRow="1" firstCol="1" bandRow="1">
                <a:tableStyleId>{53AB792E-440C-400D-86A2-909ECB43E4CE}</a:tableStyleId>
              </a:tblPr>
              <a:tblGrid>
                <a:gridCol w="937900">
                  <a:extLst>
                    <a:ext uri="{9D8B030D-6E8A-4147-A177-3AD203B41FA5}">
                      <a16:colId xmlns:a16="http://schemas.microsoft.com/office/drawing/2014/main" val="3575934824"/>
                    </a:ext>
                  </a:extLst>
                </a:gridCol>
                <a:gridCol w="3318899">
                  <a:extLst>
                    <a:ext uri="{9D8B030D-6E8A-4147-A177-3AD203B41FA5}">
                      <a16:colId xmlns:a16="http://schemas.microsoft.com/office/drawing/2014/main" val="3161108011"/>
                    </a:ext>
                  </a:extLst>
                </a:gridCol>
                <a:gridCol w="2757064">
                  <a:extLst>
                    <a:ext uri="{9D8B030D-6E8A-4147-A177-3AD203B41FA5}">
                      <a16:colId xmlns:a16="http://schemas.microsoft.com/office/drawing/2014/main" val="988996192"/>
                    </a:ext>
                  </a:extLst>
                </a:gridCol>
              </a:tblGrid>
              <a:tr h="579019">
                <a:tc>
                  <a:txBody>
                    <a:bodyPr/>
                    <a:lstStyle/>
                    <a:p>
                      <a:pPr>
                        <a:spcAft>
                          <a:spcPts val="0"/>
                        </a:spcAft>
                      </a:pPr>
                      <a:r>
                        <a:rPr lang="vi-VN" sz="1300">
                          <a:effectLst/>
                        </a:rPr>
                        <a:t>Số thứ tự</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dirty="0">
                          <a:effectLst/>
                        </a:rPr>
                        <a:t>Tên bảng </a:t>
                      </a:r>
                      <a:endParaRPr lang="vi-V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Diễn giải </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96824102"/>
                  </a:ext>
                </a:extLst>
              </a:tr>
              <a:tr h="289510">
                <a:tc>
                  <a:txBody>
                    <a:bodyPr/>
                    <a:lstStyle/>
                    <a:p>
                      <a:pPr>
                        <a:spcAft>
                          <a:spcPts val="0"/>
                        </a:spcAft>
                      </a:pPr>
                      <a:r>
                        <a:rPr lang="vi-VN" sz="1300">
                          <a:effectLst/>
                        </a:rPr>
                        <a:t>1</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Products</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Thông tin về sản phẩm</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60743496"/>
                  </a:ext>
                </a:extLst>
              </a:tr>
              <a:tr h="289510">
                <a:tc>
                  <a:txBody>
                    <a:bodyPr/>
                    <a:lstStyle/>
                    <a:p>
                      <a:pPr>
                        <a:spcAft>
                          <a:spcPts val="0"/>
                        </a:spcAft>
                      </a:pPr>
                      <a:r>
                        <a:rPr lang="vi-VN" sz="1300">
                          <a:effectLst/>
                        </a:rPr>
                        <a:t>2</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ProductTypes</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Thông tin về loại sản phẩm</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20421265"/>
                  </a:ext>
                </a:extLst>
              </a:tr>
              <a:tr h="289510">
                <a:tc>
                  <a:txBody>
                    <a:bodyPr/>
                    <a:lstStyle/>
                    <a:p>
                      <a:pPr>
                        <a:spcAft>
                          <a:spcPts val="0"/>
                        </a:spcAft>
                      </a:pPr>
                      <a:r>
                        <a:rPr lang="vi-VN" sz="1300">
                          <a:effectLst/>
                        </a:rPr>
                        <a:t>3</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SpecialTags</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Thông tin về thẻ tag</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08837852"/>
                  </a:ext>
                </a:extLst>
              </a:tr>
              <a:tr h="289510">
                <a:tc>
                  <a:txBody>
                    <a:bodyPr/>
                    <a:lstStyle/>
                    <a:p>
                      <a:pPr>
                        <a:spcAft>
                          <a:spcPts val="0"/>
                        </a:spcAft>
                      </a:pPr>
                      <a:r>
                        <a:rPr lang="vi-VN" sz="1300">
                          <a:effectLst/>
                        </a:rPr>
                        <a:t>4</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Orders</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Thông tin về đơn hàng</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70535156"/>
                  </a:ext>
                </a:extLst>
              </a:tr>
              <a:tr h="579019">
                <a:tc>
                  <a:txBody>
                    <a:bodyPr/>
                    <a:lstStyle/>
                    <a:p>
                      <a:pPr>
                        <a:spcAft>
                          <a:spcPts val="0"/>
                        </a:spcAft>
                      </a:pPr>
                      <a:r>
                        <a:rPr lang="vi-VN" sz="1300">
                          <a:effectLst/>
                        </a:rPr>
                        <a:t>5</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a:effectLst/>
                        </a:rPr>
                        <a:t>OrderDetails</a:t>
                      </a:r>
                      <a:endParaRPr lang="vi-V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vi-VN" sz="1300" dirty="0">
                          <a:effectLst/>
                        </a:rPr>
                        <a:t>Thông tin về chi tiết đơn hàng</a:t>
                      </a:r>
                      <a:endParaRPr lang="vi-V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72818713"/>
                  </a:ext>
                </a:extLst>
              </a:tr>
            </a:tbl>
          </a:graphicData>
        </a:graphic>
      </p:graphicFrame>
    </p:spTree>
    <p:extLst>
      <p:ext uri="{BB962C8B-B14F-4D97-AF65-F5344CB8AC3E}">
        <p14:creationId xmlns:p14="http://schemas.microsoft.com/office/powerpoint/2010/main" val="34934133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 dirty="0" smtClean="0"/>
              <a:t>02</a:t>
            </a:r>
            <a:r>
              <a:rPr lang="vi-VN" dirty="0" smtClean="0"/>
              <a:t>  </a:t>
            </a:r>
            <a:r>
              <a:rPr lang="vi-VN" dirty="0" smtClean="0"/>
              <a:t>Hiện thực hóa nghiên cứu</a:t>
            </a:r>
            <a:endParaRPr lang="vi-VN" dirty="0"/>
          </a:p>
        </p:txBody>
      </p:sp>
      <p:cxnSp>
        <p:nvCxnSpPr>
          <p:cNvPr id="3" name="Straight Connector 2"/>
          <p:cNvCxnSpPr/>
          <p:nvPr/>
        </p:nvCxnSpPr>
        <p:spPr>
          <a:xfrm>
            <a:off x="1569027" y="445025"/>
            <a:ext cx="10391" cy="572700"/>
          </a:xfrm>
          <a:prstGeom prst="line">
            <a:avLst/>
          </a:prstGeom>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2535382" y="4831189"/>
            <a:ext cx="3501737" cy="369332"/>
          </a:xfrm>
          <a:prstGeom prst="rect">
            <a:avLst/>
          </a:prstGeom>
          <a:noFill/>
        </p:spPr>
        <p:txBody>
          <a:bodyPr wrap="square" rtlCol="0">
            <a:spAutoFit/>
          </a:bodyPr>
          <a:lstStyle/>
          <a:p>
            <a:pPr algn="ctr"/>
            <a:r>
              <a:rPr lang="vi-VN" sz="1800" b="1" dirty="0">
                <a:latin typeface="+mj-lt"/>
              </a:rPr>
              <a:t>Mô hình ERD</a:t>
            </a:r>
            <a:endParaRPr lang="vi-VN" sz="1800" b="1" dirty="0">
              <a:latin typeface="+mj-lt"/>
            </a:endParaRPr>
          </a:p>
        </p:txBody>
      </p:sp>
      <p:pic>
        <p:nvPicPr>
          <p:cNvPr id="3074"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000" y="1027532"/>
            <a:ext cx="7703999" cy="37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16837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8"/>
          <p:cNvSpPr txBox="1">
            <a:spLocks noGrp="1"/>
          </p:cNvSpPr>
          <p:nvPr>
            <p:ph type="title" idx="15"/>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smtClean="0">
                <a:latin typeface="Sitka Heading" panose="02000505000000020004" pitchFamily="2" charset="0"/>
              </a:rPr>
              <a:t>Nội dung thuyết trình</a:t>
            </a:r>
            <a:endParaRPr dirty="0">
              <a:latin typeface="Sitka Heading" panose="02000505000000020004" pitchFamily="2" charset="0"/>
            </a:endParaRPr>
          </a:p>
        </p:txBody>
      </p:sp>
      <p:sp>
        <p:nvSpPr>
          <p:cNvPr id="329" name="Google Shape;329;p38"/>
          <p:cNvSpPr txBox="1">
            <a:spLocks noGrp="1"/>
          </p:cNvSpPr>
          <p:nvPr>
            <p:ph type="title"/>
          </p:nvPr>
        </p:nvSpPr>
        <p:spPr>
          <a:xfrm>
            <a:off x="713224" y="1684198"/>
            <a:ext cx="36582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01</a:t>
            </a:r>
            <a:endParaRPr dirty="0"/>
          </a:p>
        </p:txBody>
      </p:sp>
      <p:sp>
        <p:nvSpPr>
          <p:cNvPr id="331" name="Google Shape;331;p38"/>
          <p:cNvSpPr txBox="1">
            <a:spLocks noGrp="1"/>
          </p:cNvSpPr>
          <p:nvPr>
            <p:ph type="title" idx="3"/>
          </p:nvPr>
        </p:nvSpPr>
        <p:spPr>
          <a:xfrm>
            <a:off x="4371424" y="1556051"/>
            <a:ext cx="36582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02</a:t>
            </a:r>
            <a:endParaRPr dirty="0"/>
          </a:p>
        </p:txBody>
      </p:sp>
      <p:sp>
        <p:nvSpPr>
          <p:cNvPr id="333" name="Google Shape;333;p38"/>
          <p:cNvSpPr txBox="1">
            <a:spLocks noGrp="1"/>
          </p:cNvSpPr>
          <p:nvPr>
            <p:ph type="title" idx="5"/>
          </p:nvPr>
        </p:nvSpPr>
        <p:spPr>
          <a:xfrm>
            <a:off x="713224" y="3023845"/>
            <a:ext cx="36582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03</a:t>
            </a:r>
            <a:endParaRPr dirty="0"/>
          </a:p>
        </p:txBody>
      </p:sp>
      <p:sp>
        <p:nvSpPr>
          <p:cNvPr id="334" name="Google Shape;334;p38"/>
          <p:cNvSpPr txBox="1">
            <a:spLocks noGrp="1"/>
          </p:cNvSpPr>
          <p:nvPr>
            <p:ph type="title" idx="6"/>
          </p:nvPr>
        </p:nvSpPr>
        <p:spPr>
          <a:xfrm>
            <a:off x="4371424" y="2970968"/>
            <a:ext cx="36582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04</a:t>
            </a:r>
            <a:endParaRPr dirty="0"/>
          </a:p>
        </p:txBody>
      </p:sp>
      <p:sp>
        <p:nvSpPr>
          <p:cNvPr id="335" name="Google Shape;335;p38"/>
          <p:cNvSpPr txBox="1">
            <a:spLocks noGrp="1"/>
          </p:cNvSpPr>
          <p:nvPr>
            <p:ph type="subTitle" idx="1"/>
          </p:nvPr>
        </p:nvSpPr>
        <p:spPr>
          <a:xfrm>
            <a:off x="713224" y="2249921"/>
            <a:ext cx="36582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smtClean="0"/>
              <a:t>Lý Thuyết</a:t>
            </a:r>
            <a:endParaRPr dirty="0"/>
          </a:p>
        </p:txBody>
      </p:sp>
      <p:sp>
        <p:nvSpPr>
          <p:cNvPr id="336" name="Google Shape;336;p38"/>
          <p:cNvSpPr txBox="1">
            <a:spLocks noGrp="1"/>
          </p:cNvSpPr>
          <p:nvPr>
            <p:ph type="subTitle" idx="7"/>
          </p:nvPr>
        </p:nvSpPr>
        <p:spPr>
          <a:xfrm>
            <a:off x="4371424" y="2093998"/>
            <a:ext cx="4471239" cy="543574"/>
          </a:xfrm>
          <a:prstGeom prst="rect">
            <a:avLst/>
          </a:prstGeom>
        </p:spPr>
        <p:txBody>
          <a:bodyPr spcFirstLastPara="1" wrap="square" lIns="91425" tIns="91425" rIns="91425" bIns="91425" anchor="b" anchorCtr="0">
            <a:noAutofit/>
          </a:bodyPr>
          <a:lstStyle/>
          <a:p>
            <a:pPr marL="0" lvl="0" indent="0" algn="just"/>
            <a:r>
              <a:rPr lang="vi-VN" dirty="0" smtClean="0"/>
              <a:t>Hiện Thực Hóa Nghiên Cứu</a:t>
            </a:r>
            <a:endParaRPr dirty="0"/>
          </a:p>
        </p:txBody>
      </p:sp>
      <p:sp>
        <p:nvSpPr>
          <p:cNvPr id="337" name="Google Shape;337;p38"/>
          <p:cNvSpPr txBox="1">
            <a:spLocks noGrp="1"/>
          </p:cNvSpPr>
          <p:nvPr>
            <p:ph type="subTitle" idx="8"/>
          </p:nvPr>
        </p:nvSpPr>
        <p:spPr>
          <a:xfrm>
            <a:off x="713224" y="3587997"/>
            <a:ext cx="36582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smtClean="0"/>
              <a:t>Kết Quả</a:t>
            </a:r>
            <a:endParaRPr dirty="0"/>
          </a:p>
        </p:txBody>
      </p:sp>
      <p:sp>
        <p:nvSpPr>
          <p:cNvPr id="340" name="Google Shape;340;p38"/>
          <p:cNvSpPr txBox="1">
            <a:spLocks noGrp="1"/>
          </p:cNvSpPr>
          <p:nvPr>
            <p:ph type="subTitle" idx="14"/>
          </p:nvPr>
        </p:nvSpPr>
        <p:spPr>
          <a:xfrm>
            <a:off x="4572000" y="3471445"/>
            <a:ext cx="36582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smtClean="0"/>
              <a:t>Kết Luận</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5">
                                            <p:txEl>
                                              <p:pRg st="0" end="0"/>
                                            </p:txEl>
                                          </p:spTgt>
                                        </p:tgtEl>
                                        <p:attrNameLst>
                                          <p:attrName>style.visibility</p:attrName>
                                        </p:attrNameLst>
                                      </p:cBhvr>
                                      <p:to>
                                        <p:strVal val="visible"/>
                                      </p:to>
                                    </p:set>
                                    <p:animEffect transition="in" filter="fade">
                                      <p:cBhvr>
                                        <p:cTn id="7" dur="500"/>
                                        <p:tgtEl>
                                          <p:spTgt spid="3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36">
                                            <p:txEl>
                                              <p:pRg st="0" end="0"/>
                                            </p:txEl>
                                          </p:spTgt>
                                        </p:tgtEl>
                                        <p:attrNameLst>
                                          <p:attrName>style.visibility</p:attrName>
                                        </p:attrNameLst>
                                      </p:cBhvr>
                                      <p:to>
                                        <p:strVal val="visible"/>
                                      </p:to>
                                    </p:set>
                                    <p:animEffect transition="in" filter="fade">
                                      <p:cBhvr>
                                        <p:cTn id="12" dur="500"/>
                                        <p:tgtEl>
                                          <p:spTgt spid="33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37">
                                            <p:txEl>
                                              <p:pRg st="0" end="0"/>
                                            </p:txEl>
                                          </p:spTgt>
                                        </p:tgtEl>
                                        <p:attrNameLst>
                                          <p:attrName>style.visibility</p:attrName>
                                        </p:attrNameLst>
                                      </p:cBhvr>
                                      <p:to>
                                        <p:strVal val="visible"/>
                                      </p:to>
                                    </p:set>
                                    <p:animEffect transition="in" filter="fade">
                                      <p:cBhvr>
                                        <p:cTn id="17" dur="500"/>
                                        <p:tgtEl>
                                          <p:spTgt spid="33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40">
                                            <p:txEl>
                                              <p:pRg st="0" end="0"/>
                                            </p:txEl>
                                          </p:spTgt>
                                        </p:tgtEl>
                                        <p:attrNameLst>
                                          <p:attrName>style.visibility</p:attrName>
                                        </p:attrNameLst>
                                      </p:cBhvr>
                                      <p:to>
                                        <p:strVal val="visible"/>
                                      </p:to>
                                    </p:set>
                                    <p:animEffect transition="in" filter="fade">
                                      <p:cBhvr>
                                        <p:cTn id="22" dur="500"/>
                                        <p:tgtEl>
                                          <p:spTgt spid="34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 grpId="0" build="p"/>
      <p:bldP spid="336" grpId="0" build="p"/>
      <p:bldP spid="337" grpId="0" build="p"/>
      <p:bldP spid="340"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 dirty="0" smtClean="0"/>
              <a:t>02</a:t>
            </a:r>
            <a:r>
              <a:rPr lang="vi-VN" dirty="0" smtClean="0"/>
              <a:t>  </a:t>
            </a:r>
            <a:r>
              <a:rPr lang="vi-VN" dirty="0" smtClean="0"/>
              <a:t>Hiện thực hóa nghiên cứu</a:t>
            </a:r>
            <a:endParaRPr lang="vi-VN" dirty="0"/>
          </a:p>
        </p:txBody>
      </p:sp>
      <p:cxnSp>
        <p:nvCxnSpPr>
          <p:cNvPr id="3" name="Straight Connector 2"/>
          <p:cNvCxnSpPr/>
          <p:nvPr/>
        </p:nvCxnSpPr>
        <p:spPr>
          <a:xfrm>
            <a:off x="1569027" y="445025"/>
            <a:ext cx="10391" cy="572700"/>
          </a:xfrm>
          <a:prstGeom prst="line">
            <a:avLst/>
          </a:prstGeom>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2535382" y="4831189"/>
            <a:ext cx="3501737" cy="369332"/>
          </a:xfrm>
          <a:prstGeom prst="rect">
            <a:avLst/>
          </a:prstGeom>
          <a:noFill/>
        </p:spPr>
        <p:txBody>
          <a:bodyPr wrap="square" rtlCol="0">
            <a:spAutoFit/>
          </a:bodyPr>
          <a:lstStyle/>
          <a:p>
            <a:pPr algn="ctr"/>
            <a:r>
              <a:rPr lang="vi-VN" sz="1800" b="1" dirty="0">
                <a:latin typeface="+mj-lt"/>
              </a:rPr>
              <a:t>Sơ đồ Use Case khách hàng</a:t>
            </a:r>
            <a:endParaRPr lang="vi-VN" sz="1800" b="1" dirty="0">
              <a:latin typeface="+mj-lt"/>
            </a:endParaRPr>
          </a:p>
        </p:txBody>
      </p:sp>
      <p:pic>
        <p:nvPicPr>
          <p:cNvPr id="4098"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882" y="1017725"/>
            <a:ext cx="6961909" cy="3699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36835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 dirty="0" smtClean="0"/>
              <a:t>02</a:t>
            </a:r>
            <a:r>
              <a:rPr lang="vi-VN" dirty="0" smtClean="0"/>
              <a:t>  </a:t>
            </a:r>
            <a:r>
              <a:rPr lang="vi-VN" dirty="0" smtClean="0"/>
              <a:t>Hiện thực hóa nghiên cứu</a:t>
            </a:r>
            <a:endParaRPr lang="vi-VN" dirty="0"/>
          </a:p>
        </p:txBody>
      </p:sp>
      <p:cxnSp>
        <p:nvCxnSpPr>
          <p:cNvPr id="3" name="Straight Connector 2"/>
          <p:cNvCxnSpPr/>
          <p:nvPr/>
        </p:nvCxnSpPr>
        <p:spPr>
          <a:xfrm>
            <a:off x="1569027" y="445025"/>
            <a:ext cx="10391" cy="572700"/>
          </a:xfrm>
          <a:prstGeom prst="line">
            <a:avLst/>
          </a:prstGeom>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2535382" y="4831189"/>
            <a:ext cx="3501737" cy="369332"/>
          </a:xfrm>
          <a:prstGeom prst="rect">
            <a:avLst/>
          </a:prstGeom>
          <a:noFill/>
        </p:spPr>
        <p:txBody>
          <a:bodyPr wrap="square" rtlCol="0">
            <a:spAutoFit/>
          </a:bodyPr>
          <a:lstStyle/>
          <a:p>
            <a:pPr algn="ctr"/>
            <a:r>
              <a:rPr lang="vi-VN" sz="1800" b="1" dirty="0">
                <a:latin typeface="+mj-lt"/>
              </a:rPr>
              <a:t>Sơ đồ Use Case admin</a:t>
            </a:r>
            <a:endParaRPr lang="vi-VN" sz="1800" b="1" dirty="0">
              <a:latin typeface="+mj-lt"/>
            </a:endParaRPr>
          </a:p>
        </p:txBody>
      </p:sp>
      <p:pic>
        <p:nvPicPr>
          <p:cNvPr id="5122"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000" y="1143281"/>
            <a:ext cx="7093963" cy="360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32447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 dirty="0" smtClean="0"/>
              <a:t>02</a:t>
            </a:r>
            <a:r>
              <a:rPr lang="vi-VN" dirty="0" smtClean="0"/>
              <a:t>  </a:t>
            </a:r>
            <a:r>
              <a:rPr lang="vi-VN" dirty="0" smtClean="0"/>
              <a:t>Hiện thực hóa nghiên cứu</a:t>
            </a:r>
            <a:endParaRPr lang="vi-VN" dirty="0"/>
          </a:p>
        </p:txBody>
      </p:sp>
      <p:cxnSp>
        <p:nvCxnSpPr>
          <p:cNvPr id="3" name="Straight Connector 2"/>
          <p:cNvCxnSpPr/>
          <p:nvPr/>
        </p:nvCxnSpPr>
        <p:spPr>
          <a:xfrm>
            <a:off x="1569027" y="445025"/>
            <a:ext cx="10391" cy="572700"/>
          </a:xfrm>
          <a:prstGeom prst="line">
            <a:avLst/>
          </a:prstGeom>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2524991" y="4634345"/>
            <a:ext cx="3501737" cy="369332"/>
          </a:xfrm>
          <a:prstGeom prst="rect">
            <a:avLst/>
          </a:prstGeom>
          <a:noFill/>
        </p:spPr>
        <p:txBody>
          <a:bodyPr wrap="square" rtlCol="0">
            <a:spAutoFit/>
          </a:bodyPr>
          <a:lstStyle/>
          <a:p>
            <a:pPr algn="ctr"/>
            <a:r>
              <a:rPr lang="vi-VN" sz="1800" b="1" dirty="0">
                <a:latin typeface="+mj-lt"/>
              </a:rPr>
              <a:t>Mô hình DFD mức 0</a:t>
            </a:r>
            <a:endParaRPr lang="vi-VN" sz="1800" b="1" dirty="0">
              <a:latin typeface="+mj-lt"/>
            </a:endParaRPr>
          </a:p>
        </p:txBody>
      </p:sp>
      <p:pic>
        <p:nvPicPr>
          <p:cNvPr id="6146"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010" y="1286157"/>
            <a:ext cx="6982690" cy="334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58452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 dirty="0" smtClean="0"/>
              <a:t>02</a:t>
            </a:r>
            <a:r>
              <a:rPr lang="vi-VN" dirty="0" smtClean="0"/>
              <a:t>  </a:t>
            </a:r>
            <a:r>
              <a:rPr lang="vi-VN" dirty="0" smtClean="0"/>
              <a:t>Hiện thực hóa nghiên cứu</a:t>
            </a:r>
            <a:endParaRPr lang="vi-VN" dirty="0"/>
          </a:p>
        </p:txBody>
      </p:sp>
      <p:cxnSp>
        <p:nvCxnSpPr>
          <p:cNvPr id="3" name="Straight Connector 2"/>
          <p:cNvCxnSpPr/>
          <p:nvPr/>
        </p:nvCxnSpPr>
        <p:spPr>
          <a:xfrm>
            <a:off x="1569027" y="445025"/>
            <a:ext cx="10391" cy="572700"/>
          </a:xfrm>
          <a:prstGeom prst="line">
            <a:avLst/>
          </a:prstGeom>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2524991" y="4634345"/>
            <a:ext cx="3501737" cy="369332"/>
          </a:xfrm>
          <a:prstGeom prst="rect">
            <a:avLst/>
          </a:prstGeom>
          <a:noFill/>
        </p:spPr>
        <p:txBody>
          <a:bodyPr wrap="square" rtlCol="0">
            <a:spAutoFit/>
          </a:bodyPr>
          <a:lstStyle/>
          <a:p>
            <a:pPr algn="ctr"/>
            <a:r>
              <a:rPr lang="vi-VN" sz="1800" b="1" dirty="0">
                <a:latin typeface="+mj-lt"/>
              </a:rPr>
              <a:t>Mô hình DFD mức </a:t>
            </a:r>
            <a:r>
              <a:rPr lang="vi-VN" sz="1800" b="1" dirty="0" smtClean="0">
                <a:latin typeface="+mj-lt"/>
              </a:rPr>
              <a:t>1</a:t>
            </a:r>
            <a:endParaRPr lang="vi-VN" sz="1800" b="1" dirty="0">
              <a:latin typeface="+mj-lt"/>
            </a:endParaRPr>
          </a:p>
        </p:txBody>
      </p:sp>
      <p:pic>
        <p:nvPicPr>
          <p:cNvPr id="717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4791" y="1319645"/>
            <a:ext cx="6889173" cy="3179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58065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 dirty="0" smtClean="0"/>
              <a:t>02</a:t>
            </a:r>
            <a:r>
              <a:rPr lang="vi-VN" dirty="0" smtClean="0"/>
              <a:t>  </a:t>
            </a:r>
            <a:r>
              <a:rPr lang="vi-VN" dirty="0" smtClean="0"/>
              <a:t>Hiện thực hóa nghiên cứu</a:t>
            </a:r>
            <a:endParaRPr lang="vi-VN" dirty="0"/>
          </a:p>
        </p:txBody>
      </p:sp>
      <p:cxnSp>
        <p:nvCxnSpPr>
          <p:cNvPr id="3" name="Straight Connector 2"/>
          <p:cNvCxnSpPr/>
          <p:nvPr/>
        </p:nvCxnSpPr>
        <p:spPr>
          <a:xfrm>
            <a:off x="1569027" y="445025"/>
            <a:ext cx="10391" cy="572700"/>
          </a:xfrm>
          <a:prstGeom prst="line">
            <a:avLst/>
          </a:prstGeom>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2524991" y="4634345"/>
            <a:ext cx="3501737" cy="369332"/>
          </a:xfrm>
          <a:prstGeom prst="rect">
            <a:avLst/>
          </a:prstGeom>
          <a:noFill/>
        </p:spPr>
        <p:txBody>
          <a:bodyPr wrap="square" rtlCol="0">
            <a:spAutoFit/>
          </a:bodyPr>
          <a:lstStyle/>
          <a:p>
            <a:pPr algn="ctr"/>
            <a:r>
              <a:rPr lang="vi-VN" sz="1800" b="1" dirty="0">
                <a:latin typeface="+mj-lt"/>
              </a:rPr>
              <a:t>Giao diện trang chủ</a:t>
            </a:r>
            <a:endParaRPr lang="vi-VN" sz="1800" b="1" dirty="0">
              <a:latin typeface="+mj-lt"/>
            </a:endParaRPr>
          </a:p>
        </p:txBody>
      </p:sp>
      <p:pic>
        <p:nvPicPr>
          <p:cNvPr id="8194"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000" y="1095807"/>
            <a:ext cx="7301782" cy="353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063815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 dirty="0" smtClean="0"/>
              <a:t>02</a:t>
            </a:r>
            <a:r>
              <a:rPr lang="vi-VN" dirty="0" smtClean="0"/>
              <a:t>  </a:t>
            </a:r>
            <a:r>
              <a:rPr lang="vi-VN" dirty="0" smtClean="0"/>
              <a:t>Hiện thực hóa nghiên cứu</a:t>
            </a:r>
            <a:endParaRPr lang="vi-VN" dirty="0"/>
          </a:p>
        </p:txBody>
      </p:sp>
      <p:cxnSp>
        <p:nvCxnSpPr>
          <p:cNvPr id="3" name="Straight Connector 2"/>
          <p:cNvCxnSpPr/>
          <p:nvPr/>
        </p:nvCxnSpPr>
        <p:spPr>
          <a:xfrm>
            <a:off x="1569027" y="445025"/>
            <a:ext cx="10391" cy="572700"/>
          </a:xfrm>
          <a:prstGeom prst="line">
            <a:avLst/>
          </a:prstGeom>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2524991" y="4634345"/>
            <a:ext cx="3501737" cy="369332"/>
          </a:xfrm>
          <a:prstGeom prst="rect">
            <a:avLst/>
          </a:prstGeom>
          <a:noFill/>
        </p:spPr>
        <p:txBody>
          <a:bodyPr wrap="square" rtlCol="0">
            <a:spAutoFit/>
          </a:bodyPr>
          <a:lstStyle/>
          <a:p>
            <a:pPr algn="ctr"/>
            <a:r>
              <a:rPr lang="vi-VN" sz="1800" b="1" dirty="0">
                <a:latin typeface="+mj-lt"/>
              </a:rPr>
              <a:t>Giao diện trang liên hệ</a:t>
            </a:r>
          </a:p>
        </p:txBody>
      </p:sp>
      <p:pic>
        <p:nvPicPr>
          <p:cNvPr id="9218"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009" y="1137371"/>
            <a:ext cx="6972300" cy="349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571051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 dirty="0" smtClean="0"/>
              <a:t>02</a:t>
            </a:r>
            <a:r>
              <a:rPr lang="vi-VN" dirty="0" smtClean="0"/>
              <a:t>  </a:t>
            </a:r>
            <a:r>
              <a:rPr lang="vi-VN" dirty="0" smtClean="0"/>
              <a:t>Hiện thực hóa nghiên cứu</a:t>
            </a:r>
            <a:endParaRPr lang="vi-VN" dirty="0"/>
          </a:p>
        </p:txBody>
      </p:sp>
      <p:cxnSp>
        <p:nvCxnSpPr>
          <p:cNvPr id="3" name="Straight Connector 2"/>
          <p:cNvCxnSpPr/>
          <p:nvPr/>
        </p:nvCxnSpPr>
        <p:spPr>
          <a:xfrm>
            <a:off x="1569027" y="445025"/>
            <a:ext cx="10391" cy="572700"/>
          </a:xfrm>
          <a:prstGeom prst="line">
            <a:avLst/>
          </a:prstGeom>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2524991" y="4634345"/>
            <a:ext cx="3501737" cy="369332"/>
          </a:xfrm>
          <a:prstGeom prst="rect">
            <a:avLst/>
          </a:prstGeom>
          <a:noFill/>
        </p:spPr>
        <p:txBody>
          <a:bodyPr wrap="square" rtlCol="0">
            <a:spAutoFit/>
          </a:bodyPr>
          <a:lstStyle/>
          <a:p>
            <a:pPr algn="ctr"/>
            <a:r>
              <a:rPr lang="vi-VN" sz="1800" b="1" dirty="0">
                <a:latin typeface="+mj-lt"/>
              </a:rPr>
              <a:t>Giao diện trang </a:t>
            </a:r>
            <a:r>
              <a:rPr lang="vi-VN" sz="1800" b="1" dirty="0" smtClean="0">
                <a:latin typeface="+mj-lt"/>
              </a:rPr>
              <a:t>đăng ký</a:t>
            </a:r>
            <a:endParaRPr lang="vi-VN" sz="1800" b="1" dirty="0">
              <a:latin typeface="+mj-lt"/>
            </a:endParaRPr>
          </a:p>
        </p:txBody>
      </p:sp>
      <p:pic>
        <p:nvPicPr>
          <p:cNvPr id="10242"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273" y="1130296"/>
            <a:ext cx="6899563" cy="3391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62222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 dirty="0" smtClean="0"/>
              <a:t>02</a:t>
            </a:r>
            <a:r>
              <a:rPr lang="vi-VN" dirty="0" smtClean="0"/>
              <a:t>  </a:t>
            </a:r>
            <a:r>
              <a:rPr lang="vi-VN" dirty="0" smtClean="0"/>
              <a:t>Hiện thực hóa nghiên cứu</a:t>
            </a:r>
            <a:endParaRPr lang="vi-VN" dirty="0"/>
          </a:p>
        </p:txBody>
      </p:sp>
      <p:cxnSp>
        <p:nvCxnSpPr>
          <p:cNvPr id="3" name="Straight Connector 2"/>
          <p:cNvCxnSpPr/>
          <p:nvPr/>
        </p:nvCxnSpPr>
        <p:spPr>
          <a:xfrm>
            <a:off x="1569027" y="445025"/>
            <a:ext cx="10391" cy="572700"/>
          </a:xfrm>
          <a:prstGeom prst="line">
            <a:avLst/>
          </a:prstGeom>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2524991" y="4634345"/>
            <a:ext cx="3501737" cy="369332"/>
          </a:xfrm>
          <a:prstGeom prst="rect">
            <a:avLst/>
          </a:prstGeom>
          <a:noFill/>
        </p:spPr>
        <p:txBody>
          <a:bodyPr wrap="square" rtlCol="0">
            <a:spAutoFit/>
          </a:bodyPr>
          <a:lstStyle/>
          <a:p>
            <a:pPr algn="ctr"/>
            <a:r>
              <a:rPr lang="vi-VN" sz="1800" b="1" dirty="0">
                <a:latin typeface="+mj-lt"/>
              </a:rPr>
              <a:t>Giao diện trang </a:t>
            </a:r>
            <a:r>
              <a:rPr lang="vi-VN" sz="1800" b="1" dirty="0" smtClean="0">
                <a:latin typeface="+mj-lt"/>
              </a:rPr>
              <a:t>đăng nhập</a:t>
            </a:r>
            <a:endParaRPr lang="vi-VN" sz="1800" b="1" dirty="0">
              <a:latin typeface="+mj-lt"/>
            </a:endParaRPr>
          </a:p>
        </p:txBody>
      </p:sp>
      <p:pic>
        <p:nvPicPr>
          <p:cNvPr id="11266"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056" y="1137372"/>
            <a:ext cx="7045036" cy="349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75738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 dirty="0" smtClean="0"/>
              <a:t>02</a:t>
            </a:r>
            <a:r>
              <a:rPr lang="vi-VN" dirty="0" smtClean="0"/>
              <a:t>  </a:t>
            </a:r>
            <a:r>
              <a:rPr lang="vi-VN" dirty="0" smtClean="0"/>
              <a:t>Hiện thực hóa nghiên cứu</a:t>
            </a:r>
            <a:endParaRPr lang="vi-VN" dirty="0"/>
          </a:p>
        </p:txBody>
      </p:sp>
      <p:cxnSp>
        <p:nvCxnSpPr>
          <p:cNvPr id="3" name="Straight Connector 2"/>
          <p:cNvCxnSpPr/>
          <p:nvPr/>
        </p:nvCxnSpPr>
        <p:spPr>
          <a:xfrm>
            <a:off x="1569027" y="445025"/>
            <a:ext cx="10391" cy="572700"/>
          </a:xfrm>
          <a:prstGeom prst="line">
            <a:avLst/>
          </a:prstGeom>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2524991" y="4634345"/>
            <a:ext cx="3501737" cy="369332"/>
          </a:xfrm>
          <a:prstGeom prst="rect">
            <a:avLst/>
          </a:prstGeom>
          <a:noFill/>
        </p:spPr>
        <p:txBody>
          <a:bodyPr wrap="square" rtlCol="0">
            <a:spAutoFit/>
          </a:bodyPr>
          <a:lstStyle/>
          <a:p>
            <a:pPr algn="ctr"/>
            <a:r>
              <a:rPr lang="vi-VN" sz="1800" b="1" dirty="0">
                <a:latin typeface="+mj-lt"/>
              </a:rPr>
              <a:t>Giao diện trang tài khoản admin</a:t>
            </a:r>
          </a:p>
        </p:txBody>
      </p:sp>
      <p:pic>
        <p:nvPicPr>
          <p:cNvPr id="1229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2837" y="1156566"/>
            <a:ext cx="6826828" cy="3405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037767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 dirty="0" smtClean="0"/>
              <a:t>02</a:t>
            </a:r>
            <a:r>
              <a:rPr lang="vi-VN" dirty="0" smtClean="0"/>
              <a:t>  </a:t>
            </a:r>
            <a:r>
              <a:rPr lang="vi-VN" dirty="0" smtClean="0"/>
              <a:t>Hiện thực hóa nghiên cứu</a:t>
            </a:r>
            <a:endParaRPr lang="vi-VN" dirty="0"/>
          </a:p>
        </p:txBody>
      </p:sp>
      <p:cxnSp>
        <p:nvCxnSpPr>
          <p:cNvPr id="3" name="Straight Connector 2"/>
          <p:cNvCxnSpPr/>
          <p:nvPr/>
        </p:nvCxnSpPr>
        <p:spPr>
          <a:xfrm>
            <a:off x="1569027" y="445025"/>
            <a:ext cx="10391" cy="572700"/>
          </a:xfrm>
          <a:prstGeom prst="line">
            <a:avLst/>
          </a:prstGeom>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2524991" y="4634345"/>
            <a:ext cx="3948545" cy="369332"/>
          </a:xfrm>
          <a:prstGeom prst="rect">
            <a:avLst/>
          </a:prstGeom>
          <a:noFill/>
        </p:spPr>
        <p:txBody>
          <a:bodyPr wrap="square" rtlCol="0">
            <a:spAutoFit/>
          </a:bodyPr>
          <a:lstStyle/>
          <a:p>
            <a:pPr algn="ctr"/>
            <a:r>
              <a:rPr lang="vi-VN" sz="1800" b="1" dirty="0">
                <a:latin typeface="+mj-lt"/>
              </a:rPr>
              <a:t>Giao diện trang </a:t>
            </a:r>
            <a:r>
              <a:rPr lang="vi-VN" sz="1800" b="1">
                <a:latin typeface="+mj-lt"/>
              </a:rPr>
              <a:t>tài </a:t>
            </a:r>
            <a:r>
              <a:rPr lang="vi-VN" sz="1800" b="1" smtClean="0">
                <a:latin typeface="+mj-lt"/>
              </a:rPr>
              <a:t>khoản khách hàng</a:t>
            </a:r>
            <a:endParaRPr lang="vi-VN" sz="1800" b="1" dirty="0">
              <a:latin typeface="+mj-lt"/>
            </a:endParaRPr>
          </a:p>
        </p:txBody>
      </p:sp>
      <p:pic>
        <p:nvPicPr>
          <p:cNvPr id="13314"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2836" y="1126981"/>
            <a:ext cx="6961909" cy="341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54890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lvl="1">
              <a:buSzPts val="3000"/>
            </a:pPr>
            <a:r>
              <a:rPr lang="en" dirty="0" smtClean="0"/>
              <a:t>01</a:t>
            </a:r>
            <a:r>
              <a:rPr lang="vi-VN" dirty="0" smtClean="0"/>
              <a:t>  </a:t>
            </a:r>
            <a:r>
              <a:rPr lang="vi-VN" sz="3000" dirty="0"/>
              <a:t>ASP.NET</a:t>
            </a:r>
            <a:r>
              <a:rPr lang="vi-VN" sz="3600" dirty="0"/>
              <a:t> </a:t>
            </a:r>
            <a:r>
              <a:rPr lang="vi-VN" sz="4800" dirty="0"/>
              <a:t/>
            </a:r>
            <a:br>
              <a:rPr lang="vi-VN" sz="4800" dirty="0"/>
            </a:br>
            <a:endParaRPr lang="vi-VN" dirty="0"/>
          </a:p>
        </p:txBody>
      </p:sp>
      <p:cxnSp>
        <p:nvCxnSpPr>
          <p:cNvPr id="3" name="Straight Connector 2"/>
          <p:cNvCxnSpPr/>
          <p:nvPr/>
        </p:nvCxnSpPr>
        <p:spPr>
          <a:xfrm>
            <a:off x="1527464" y="445025"/>
            <a:ext cx="10391" cy="572700"/>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720000" y="1142999"/>
            <a:ext cx="7704000" cy="492443"/>
          </a:xfrm>
          <a:prstGeom prst="rect">
            <a:avLst/>
          </a:prstGeom>
          <a:noFill/>
        </p:spPr>
        <p:txBody>
          <a:bodyPr wrap="square" rtlCol="0">
            <a:spAutoFit/>
          </a:bodyPr>
          <a:lstStyle/>
          <a:p>
            <a:r>
              <a:rPr lang="vi-VN" sz="2600" b="1" dirty="0">
                <a:latin typeface="+mj-lt"/>
              </a:rPr>
              <a:t>Khái niệm</a:t>
            </a:r>
            <a:endParaRPr lang="vi-VN" sz="2600" b="1" dirty="0">
              <a:latin typeface="+mj-lt"/>
            </a:endParaRPr>
          </a:p>
        </p:txBody>
      </p:sp>
      <p:sp>
        <p:nvSpPr>
          <p:cNvPr id="11" name="TextBox 10"/>
          <p:cNvSpPr txBox="1"/>
          <p:nvPr/>
        </p:nvSpPr>
        <p:spPr>
          <a:xfrm>
            <a:off x="831272" y="1543109"/>
            <a:ext cx="7834746" cy="923330"/>
          </a:xfrm>
          <a:prstGeom prst="rect">
            <a:avLst/>
          </a:prstGeom>
          <a:noFill/>
        </p:spPr>
        <p:txBody>
          <a:bodyPr wrap="square" rtlCol="0">
            <a:spAutoFit/>
          </a:bodyPr>
          <a:lstStyle/>
          <a:p>
            <a:pPr lvl="2" indent="360000" algn="just"/>
            <a:r>
              <a:rPr lang="en-US" sz="1800" dirty="0" err="1">
                <a:latin typeface="Times New Roman" panose="02020603050405020304" pitchFamily="18" charset="0"/>
                <a:cs typeface="Times New Roman" panose="02020603050405020304" pitchFamily="18" charset="0"/>
              </a:rPr>
              <a:t>Phiên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bản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ASP.Net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đầu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tiên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được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triển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khai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là</a:t>
            </a:r>
            <a:r>
              <a:rPr lang="en-US" sz="1800" dirty="0">
                <a:latin typeface="Times New Roman" panose="02020603050405020304" pitchFamily="18" charset="0"/>
                <a:cs typeface="Times New Roman" panose="02020603050405020304" pitchFamily="18" charset="0"/>
              </a:rPr>
              <a:t> 1.0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phiên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bản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ASP.Net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mới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nhất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phiên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bản</a:t>
            </a:r>
            <a:r>
              <a:rPr lang="en-US" sz="1800" dirty="0">
                <a:latin typeface="Times New Roman" panose="02020603050405020304" pitchFamily="18" charset="0"/>
                <a:cs typeface="Times New Roman" panose="02020603050405020304" pitchFamily="18" charset="0"/>
              </a:rPr>
              <a:t> 4.6. </a:t>
            </a:r>
            <a:r>
              <a:rPr lang="en-US" sz="1800" dirty="0" err="1">
                <a:latin typeface="Times New Roman" panose="02020603050405020304" pitchFamily="18" charset="0"/>
                <a:cs typeface="Times New Roman" panose="02020603050405020304" pitchFamily="18" charset="0"/>
              </a:rPr>
              <a:t>ASP.Net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được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thiết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kế</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để</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tương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thích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với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giao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thức</a:t>
            </a:r>
            <a:r>
              <a:rPr lang="en-US" sz="1800" dirty="0">
                <a:latin typeface="Times New Roman" panose="02020603050405020304" pitchFamily="18" charset="0"/>
                <a:cs typeface="Times New Roman" panose="02020603050405020304" pitchFamily="18" charset="0"/>
              </a:rPr>
              <a:t> HTTP. HTTP </a:t>
            </a:r>
            <a:r>
              <a:rPr lang="en-US" sz="1800" dirty="0" err="1">
                <a:latin typeface="Times New Roman" panose="02020603050405020304" pitchFamily="18" charset="0"/>
                <a:cs typeface="Times New Roman" panose="02020603050405020304" pitchFamily="18" charset="0"/>
              </a:rPr>
              <a:t>là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giao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thức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chuẩn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được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sử</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dụng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trên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tất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cả</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ứng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dụng</a:t>
            </a:r>
            <a:r>
              <a:rPr lang="en-US" sz="1800" dirty="0">
                <a:latin typeface="Times New Roman" panose="02020603050405020304" pitchFamily="18" charset="0"/>
                <a:cs typeface="Times New Roman" panose="02020603050405020304" pitchFamily="18" charset="0"/>
              </a:rPr>
              <a:t> web</a:t>
            </a:r>
            <a:endParaRPr lang="vi-VN" sz="1800"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831272" y="2545773"/>
            <a:ext cx="7834746" cy="646331"/>
          </a:xfrm>
          <a:prstGeom prst="rect">
            <a:avLst/>
          </a:prstGeom>
          <a:noFill/>
        </p:spPr>
        <p:txBody>
          <a:bodyPr wrap="square" rtlCol="0">
            <a:spAutoFit/>
          </a:bodyPr>
          <a:lstStyle/>
          <a:p>
            <a:pPr indent="360000" algn="just"/>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ứng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dụng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ASP.Net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có</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thể</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được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viết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bằng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nhiều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ngôn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.Net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nhau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Trong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đó</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có</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kiểu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ngôn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như</a:t>
            </a:r>
            <a:r>
              <a:rPr lang="en-US" sz="1800" dirty="0">
                <a:latin typeface="Times New Roman" panose="02020603050405020304" pitchFamily="18" charset="0"/>
                <a:cs typeface="Times New Roman" panose="02020603050405020304" pitchFamily="18" charset="0"/>
              </a:rPr>
              <a:t> C#,</a:t>
            </a:r>
            <a:r>
              <a:rPr lang="en-US" sz="1800" dirty="0" err="1">
                <a:latin typeface="Times New Roman" panose="02020603050405020304" pitchFamily="18" charset="0"/>
                <a:cs typeface="Times New Roman" panose="02020603050405020304" pitchFamily="18" charset="0"/>
              </a:rPr>
              <a:t>VB.Net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J #. </a:t>
            </a:r>
            <a:endParaRPr lang="en-US" sz="1800" dirty="0" smtClean="0">
              <a:latin typeface="Times New Roman" panose="02020603050405020304" pitchFamily="18" charset="0"/>
              <a:cs typeface="Times New Roman" panose="02020603050405020304" pitchFamily="18" charset="0"/>
            </a:endParaRPr>
          </a:p>
        </p:txBody>
      </p:sp>
      <p:sp>
        <p:nvSpPr>
          <p:cNvPr id="2" name="TextBox 1"/>
          <p:cNvSpPr txBox="1"/>
          <p:nvPr/>
        </p:nvSpPr>
        <p:spPr>
          <a:xfrm>
            <a:off x="831272" y="3271438"/>
            <a:ext cx="7834746" cy="861774"/>
          </a:xfrm>
          <a:prstGeom prst="rect">
            <a:avLst/>
          </a:prstGeom>
          <a:noFill/>
        </p:spPr>
        <p:txBody>
          <a:bodyPr wrap="square" rtlCol="0">
            <a:spAutoFit/>
          </a:bodyPr>
          <a:lstStyle/>
          <a:p>
            <a:pPr lvl="1" indent="360000" algn="just"/>
            <a:r>
              <a:rPr lang="en-US" sz="1800" dirty="0">
                <a:latin typeface="Times New Roman" panose="02020603050405020304" pitchFamily="18" charset="0"/>
                <a:cs typeface="Times New Roman" panose="02020603050405020304" pitchFamily="18" charset="0"/>
              </a:rPr>
              <a:t>ASP </a:t>
            </a:r>
            <a:r>
              <a:rPr lang="en-US" sz="1800" dirty="0" err="1">
                <a:latin typeface="Times New Roman" panose="02020603050405020304" pitchFamily="18" charset="0"/>
                <a:cs typeface="Times New Roman" panose="02020603050405020304" pitchFamily="18" charset="0"/>
              </a:rPr>
              <a:t>viết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đầy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đủ</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là</a:t>
            </a:r>
            <a:r>
              <a:rPr lang="en-US" sz="1800" dirty="0">
                <a:latin typeface="Times New Roman" panose="02020603050405020304" pitchFamily="18" charset="0"/>
                <a:cs typeface="Times New Roman" panose="02020603050405020304" pitchFamily="18" charset="0"/>
              </a:rPr>
              <a:t> Active Server Pages,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.NET </a:t>
            </a:r>
            <a:r>
              <a:rPr lang="en-US" sz="1800" dirty="0" err="1">
                <a:latin typeface="Times New Roman" panose="02020603050405020304" pitchFamily="18" charset="0"/>
                <a:cs typeface="Times New Roman" panose="02020603050405020304" pitchFamily="18" charset="0"/>
              </a:rPr>
              <a:t>là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viết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tắt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của</a:t>
            </a:r>
            <a:r>
              <a:rPr lang="en-US" sz="1800" dirty="0">
                <a:latin typeface="Times New Roman" panose="02020603050405020304" pitchFamily="18" charset="0"/>
                <a:cs typeface="Times New Roman" panose="02020603050405020304" pitchFamily="18" charset="0"/>
              </a:rPr>
              <a:t> Network Enabled Technologies.</a:t>
            </a:r>
            <a:endParaRPr lang="vi-VN" sz="1800" dirty="0">
              <a:latin typeface="Times New Roman" panose="02020603050405020304" pitchFamily="18" charset="0"/>
              <a:cs typeface="Times New Roman" panose="02020603050405020304" pitchFamily="18" charset="0"/>
            </a:endParaRPr>
          </a:p>
          <a:p>
            <a:endParaRPr lang="vi-V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 dirty="0" smtClean="0"/>
              <a:t>02</a:t>
            </a:r>
            <a:r>
              <a:rPr lang="vi-VN" dirty="0" smtClean="0"/>
              <a:t>  </a:t>
            </a:r>
            <a:r>
              <a:rPr lang="vi-VN" dirty="0" smtClean="0"/>
              <a:t>Hiện thực hóa nghiên cứu</a:t>
            </a:r>
            <a:endParaRPr lang="vi-VN" dirty="0"/>
          </a:p>
        </p:txBody>
      </p:sp>
      <p:cxnSp>
        <p:nvCxnSpPr>
          <p:cNvPr id="3" name="Straight Connector 2"/>
          <p:cNvCxnSpPr/>
          <p:nvPr/>
        </p:nvCxnSpPr>
        <p:spPr>
          <a:xfrm>
            <a:off x="1569027" y="445025"/>
            <a:ext cx="10391" cy="572700"/>
          </a:xfrm>
          <a:prstGeom prst="line">
            <a:avLst/>
          </a:prstGeom>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2524991" y="4634345"/>
            <a:ext cx="3948545" cy="369332"/>
          </a:xfrm>
          <a:prstGeom prst="rect">
            <a:avLst/>
          </a:prstGeom>
          <a:noFill/>
        </p:spPr>
        <p:txBody>
          <a:bodyPr wrap="square" rtlCol="0">
            <a:spAutoFit/>
          </a:bodyPr>
          <a:lstStyle/>
          <a:p>
            <a:pPr algn="ctr"/>
            <a:r>
              <a:rPr lang="vi-VN" sz="1800" b="1" dirty="0">
                <a:latin typeface="+mj-lt"/>
              </a:rPr>
              <a:t>Giao diện </a:t>
            </a:r>
            <a:r>
              <a:rPr lang="vi-VN" sz="1800" b="1" dirty="0" smtClean="0">
                <a:latin typeface="+mj-lt"/>
              </a:rPr>
              <a:t>chi tiết sản phẩm</a:t>
            </a:r>
            <a:endParaRPr lang="vi-VN" sz="1800" b="1" dirty="0">
              <a:latin typeface="+mj-lt"/>
            </a:endParaRPr>
          </a:p>
        </p:txBody>
      </p:sp>
      <p:pic>
        <p:nvPicPr>
          <p:cNvPr id="14338"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3618" y="1107787"/>
            <a:ext cx="6816437" cy="3443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693220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 dirty="0" smtClean="0"/>
              <a:t>02</a:t>
            </a:r>
            <a:r>
              <a:rPr lang="vi-VN" dirty="0" smtClean="0"/>
              <a:t>  </a:t>
            </a:r>
            <a:r>
              <a:rPr lang="vi-VN" dirty="0" smtClean="0"/>
              <a:t>Hiện thực hóa nghiên cứu</a:t>
            </a:r>
            <a:endParaRPr lang="vi-VN" dirty="0"/>
          </a:p>
        </p:txBody>
      </p:sp>
      <p:cxnSp>
        <p:nvCxnSpPr>
          <p:cNvPr id="3" name="Straight Connector 2"/>
          <p:cNvCxnSpPr/>
          <p:nvPr/>
        </p:nvCxnSpPr>
        <p:spPr>
          <a:xfrm>
            <a:off x="1569027" y="445025"/>
            <a:ext cx="10391" cy="572700"/>
          </a:xfrm>
          <a:prstGeom prst="line">
            <a:avLst/>
          </a:prstGeom>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2524991" y="4634345"/>
            <a:ext cx="3948545" cy="369332"/>
          </a:xfrm>
          <a:prstGeom prst="rect">
            <a:avLst/>
          </a:prstGeom>
          <a:noFill/>
        </p:spPr>
        <p:txBody>
          <a:bodyPr wrap="square" rtlCol="0">
            <a:spAutoFit/>
          </a:bodyPr>
          <a:lstStyle/>
          <a:p>
            <a:pPr algn="ctr"/>
            <a:r>
              <a:rPr lang="vi-VN" sz="1800" b="1" dirty="0">
                <a:latin typeface="+mj-lt"/>
              </a:rPr>
              <a:t>Giao </a:t>
            </a:r>
            <a:r>
              <a:rPr lang="vi-VN" sz="1800" b="1" dirty="0" smtClean="0">
                <a:latin typeface="+mj-lt"/>
              </a:rPr>
              <a:t>diện trang giỏ hàng </a:t>
            </a:r>
            <a:endParaRPr lang="vi-VN" sz="1800" b="1" dirty="0">
              <a:latin typeface="+mj-lt"/>
            </a:endParaRPr>
          </a:p>
        </p:txBody>
      </p:sp>
      <p:pic>
        <p:nvPicPr>
          <p:cNvPr id="15362"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000" y="1128568"/>
            <a:ext cx="7021227" cy="3505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328083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 dirty="0" smtClean="0"/>
              <a:t>02</a:t>
            </a:r>
            <a:r>
              <a:rPr lang="vi-VN" dirty="0" smtClean="0"/>
              <a:t>  </a:t>
            </a:r>
            <a:r>
              <a:rPr lang="vi-VN" dirty="0" smtClean="0"/>
              <a:t>Hiện thực hóa nghiên cứu</a:t>
            </a:r>
            <a:endParaRPr lang="vi-VN" dirty="0"/>
          </a:p>
        </p:txBody>
      </p:sp>
      <p:cxnSp>
        <p:nvCxnSpPr>
          <p:cNvPr id="3" name="Straight Connector 2"/>
          <p:cNvCxnSpPr/>
          <p:nvPr/>
        </p:nvCxnSpPr>
        <p:spPr>
          <a:xfrm>
            <a:off x="1569027" y="445025"/>
            <a:ext cx="10391" cy="572700"/>
          </a:xfrm>
          <a:prstGeom prst="line">
            <a:avLst/>
          </a:prstGeom>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2524991" y="4634345"/>
            <a:ext cx="3948545" cy="369332"/>
          </a:xfrm>
          <a:prstGeom prst="rect">
            <a:avLst/>
          </a:prstGeom>
          <a:noFill/>
        </p:spPr>
        <p:txBody>
          <a:bodyPr wrap="square" rtlCol="0">
            <a:spAutoFit/>
          </a:bodyPr>
          <a:lstStyle/>
          <a:p>
            <a:pPr algn="ctr"/>
            <a:r>
              <a:rPr lang="vi-VN" sz="1800" b="1" dirty="0">
                <a:latin typeface="+mj-lt"/>
              </a:rPr>
              <a:t>Giao </a:t>
            </a:r>
            <a:r>
              <a:rPr lang="vi-VN" sz="1800" b="1" dirty="0" smtClean="0">
                <a:latin typeface="+mj-lt"/>
              </a:rPr>
              <a:t>diện trang chi tiết đơn hàng  </a:t>
            </a:r>
            <a:endParaRPr lang="vi-VN" sz="1800" b="1" dirty="0">
              <a:latin typeface="+mj-lt"/>
            </a:endParaRPr>
          </a:p>
        </p:txBody>
      </p:sp>
      <p:pic>
        <p:nvPicPr>
          <p:cNvPr id="16386"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001" y="1230891"/>
            <a:ext cx="7042008" cy="3278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651309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vi-VN" dirty="0" smtClean="0"/>
              <a:t>03  Kết Quả</a:t>
            </a:r>
            <a:endParaRPr lang="vi-VN" dirty="0"/>
          </a:p>
        </p:txBody>
      </p:sp>
      <p:cxnSp>
        <p:nvCxnSpPr>
          <p:cNvPr id="3" name="Straight Connector 2"/>
          <p:cNvCxnSpPr/>
          <p:nvPr/>
        </p:nvCxnSpPr>
        <p:spPr>
          <a:xfrm>
            <a:off x="1569027" y="445025"/>
            <a:ext cx="10391" cy="572700"/>
          </a:xfrm>
          <a:prstGeom prst="line">
            <a:avLst/>
          </a:prstGeom>
        </p:spPr>
        <p:style>
          <a:lnRef idx="2">
            <a:schemeClr val="accent1"/>
          </a:lnRef>
          <a:fillRef idx="0">
            <a:schemeClr val="accent1"/>
          </a:fillRef>
          <a:effectRef idx="1">
            <a:schemeClr val="accent1"/>
          </a:effectRef>
          <a:fontRef idx="minor">
            <a:schemeClr val="tx1"/>
          </a:fontRef>
        </p:style>
      </p:cxnSp>
      <p:pic>
        <p:nvPicPr>
          <p:cNvPr id="1741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446" y="1017725"/>
            <a:ext cx="7273636" cy="358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2587337" y="4759036"/>
            <a:ext cx="4613564" cy="369332"/>
          </a:xfrm>
          <a:prstGeom prst="rect">
            <a:avLst/>
          </a:prstGeom>
          <a:noFill/>
        </p:spPr>
        <p:txBody>
          <a:bodyPr wrap="square" rtlCol="0">
            <a:spAutoFit/>
          </a:bodyPr>
          <a:lstStyle/>
          <a:p>
            <a:pPr algn="ctr"/>
            <a:r>
              <a:rPr lang="vi-VN" sz="1800" b="1" dirty="0">
                <a:latin typeface="+mj-lt"/>
              </a:rPr>
              <a:t>Giao diện trang danh sách sản phẩm</a:t>
            </a:r>
            <a:endParaRPr lang="vi-VN" sz="1800" b="1" dirty="0">
              <a:latin typeface="+mj-lt"/>
            </a:endParaRPr>
          </a:p>
        </p:txBody>
      </p:sp>
    </p:spTree>
    <p:extLst>
      <p:ext uri="{BB962C8B-B14F-4D97-AF65-F5344CB8AC3E}">
        <p14:creationId xmlns:p14="http://schemas.microsoft.com/office/powerpoint/2010/main" val="15208941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vi-VN" dirty="0" smtClean="0"/>
              <a:t>03  Kết Quả</a:t>
            </a:r>
            <a:endParaRPr lang="vi-VN" dirty="0"/>
          </a:p>
        </p:txBody>
      </p:sp>
      <p:cxnSp>
        <p:nvCxnSpPr>
          <p:cNvPr id="3" name="Straight Connector 2"/>
          <p:cNvCxnSpPr/>
          <p:nvPr/>
        </p:nvCxnSpPr>
        <p:spPr>
          <a:xfrm>
            <a:off x="1569027" y="445025"/>
            <a:ext cx="10391" cy="572700"/>
          </a:xfrm>
          <a:prstGeom prst="line">
            <a:avLst/>
          </a:prstGeom>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2587337" y="4759036"/>
            <a:ext cx="4613564" cy="369332"/>
          </a:xfrm>
          <a:prstGeom prst="rect">
            <a:avLst/>
          </a:prstGeom>
          <a:noFill/>
        </p:spPr>
        <p:txBody>
          <a:bodyPr wrap="square" rtlCol="0">
            <a:spAutoFit/>
          </a:bodyPr>
          <a:lstStyle/>
          <a:p>
            <a:pPr algn="ctr"/>
            <a:r>
              <a:rPr lang="vi-VN" sz="1800" b="1" dirty="0">
                <a:latin typeface="+mj-lt"/>
              </a:rPr>
              <a:t>Giao diện trang </a:t>
            </a:r>
            <a:r>
              <a:rPr lang="vi-VN" sz="1800" b="1" dirty="0">
                <a:latin typeface="+mj-lt"/>
              </a:rPr>
              <a:t>thêm</a:t>
            </a:r>
            <a:r>
              <a:rPr lang="vi-VN" sz="1800" b="1" dirty="0" smtClean="0">
                <a:latin typeface="+mj-lt"/>
              </a:rPr>
              <a:t> </a:t>
            </a:r>
            <a:r>
              <a:rPr lang="vi-VN" sz="1800" b="1" dirty="0">
                <a:latin typeface="+mj-lt"/>
              </a:rPr>
              <a:t>sản phẩm</a:t>
            </a:r>
            <a:endParaRPr lang="vi-VN" sz="1800" b="1" dirty="0">
              <a:latin typeface="+mj-lt"/>
            </a:endParaRPr>
          </a:p>
        </p:txBody>
      </p:sp>
      <p:pic>
        <p:nvPicPr>
          <p:cNvPr id="18434"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445" y="1017725"/>
            <a:ext cx="7211291" cy="3647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30062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vi-VN" dirty="0" smtClean="0"/>
              <a:t>03  Kết Quả</a:t>
            </a:r>
            <a:endParaRPr lang="vi-VN" dirty="0"/>
          </a:p>
        </p:txBody>
      </p:sp>
      <p:cxnSp>
        <p:nvCxnSpPr>
          <p:cNvPr id="3" name="Straight Connector 2"/>
          <p:cNvCxnSpPr/>
          <p:nvPr/>
        </p:nvCxnSpPr>
        <p:spPr>
          <a:xfrm>
            <a:off x="1569027" y="445025"/>
            <a:ext cx="10391" cy="572700"/>
          </a:xfrm>
          <a:prstGeom prst="line">
            <a:avLst/>
          </a:prstGeom>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2587337" y="4759036"/>
            <a:ext cx="4613564" cy="369332"/>
          </a:xfrm>
          <a:prstGeom prst="rect">
            <a:avLst/>
          </a:prstGeom>
          <a:noFill/>
        </p:spPr>
        <p:txBody>
          <a:bodyPr wrap="square" rtlCol="0">
            <a:spAutoFit/>
          </a:bodyPr>
          <a:lstStyle/>
          <a:p>
            <a:pPr algn="ctr"/>
            <a:r>
              <a:rPr lang="vi-VN" sz="1800" b="1" dirty="0">
                <a:latin typeface="+mj-lt"/>
              </a:rPr>
              <a:t>Giao diện trang </a:t>
            </a:r>
            <a:r>
              <a:rPr lang="vi-VN" sz="1800" b="1" dirty="0">
                <a:latin typeface="+mj-lt"/>
              </a:rPr>
              <a:t>sửa</a:t>
            </a:r>
            <a:r>
              <a:rPr lang="vi-VN" sz="1800" b="1" dirty="0" smtClean="0">
                <a:latin typeface="+mj-lt"/>
              </a:rPr>
              <a:t> </a:t>
            </a:r>
            <a:r>
              <a:rPr lang="vi-VN" sz="1800" b="1" dirty="0">
                <a:latin typeface="+mj-lt"/>
              </a:rPr>
              <a:t>sản phẩm</a:t>
            </a:r>
            <a:endParaRPr lang="vi-VN" sz="1800" b="1" dirty="0">
              <a:latin typeface="+mj-lt"/>
            </a:endParaRPr>
          </a:p>
        </p:txBody>
      </p:sp>
      <p:pic>
        <p:nvPicPr>
          <p:cNvPr id="19458"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000" y="1017725"/>
            <a:ext cx="6886145" cy="3616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047017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vi-VN" dirty="0" smtClean="0"/>
              <a:t>03  Kết Quả</a:t>
            </a:r>
            <a:endParaRPr lang="vi-VN" dirty="0"/>
          </a:p>
        </p:txBody>
      </p:sp>
      <p:cxnSp>
        <p:nvCxnSpPr>
          <p:cNvPr id="3" name="Straight Connector 2"/>
          <p:cNvCxnSpPr/>
          <p:nvPr/>
        </p:nvCxnSpPr>
        <p:spPr>
          <a:xfrm>
            <a:off x="1569027" y="445025"/>
            <a:ext cx="10391" cy="572700"/>
          </a:xfrm>
          <a:prstGeom prst="line">
            <a:avLst/>
          </a:prstGeom>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2587337" y="4759036"/>
            <a:ext cx="4613564" cy="369332"/>
          </a:xfrm>
          <a:prstGeom prst="rect">
            <a:avLst/>
          </a:prstGeom>
          <a:noFill/>
        </p:spPr>
        <p:txBody>
          <a:bodyPr wrap="square" rtlCol="0">
            <a:spAutoFit/>
          </a:bodyPr>
          <a:lstStyle/>
          <a:p>
            <a:pPr algn="ctr"/>
            <a:r>
              <a:rPr lang="vi-VN" sz="1800" b="1" dirty="0">
                <a:latin typeface="+mj-lt"/>
              </a:rPr>
              <a:t>Giao diện trang </a:t>
            </a:r>
            <a:r>
              <a:rPr lang="vi-VN" sz="1800" b="1" dirty="0" smtClean="0">
                <a:latin typeface="+mj-lt"/>
              </a:rPr>
              <a:t>chi tiết </a:t>
            </a:r>
            <a:r>
              <a:rPr lang="vi-VN" sz="1800" b="1" dirty="0">
                <a:latin typeface="+mj-lt"/>
              </a:rPr>
              <a:t>sản phẩm</a:t>
            </a:r>
            <a:endParaRPr lang="vi-VN" sz="1800" b="1" dirty="0">
              <a:latin typeface="+mj-lt"/>
            </a:endParaRPr>
          </a:p>
        </p:txBody>
      </p:sp>
      <p:pic>
        <p:nvPicPr>
          <p:cNvPr id="20482"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000" y="1137372"/>
            <a:ext cx="7021227" cy="362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10724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vi-VN" dirty="0" smtClean="0"/>
              <a:t>03  Kết Quả</a:t>
            </a:r>
            <a:endParaRPr lang="vi-VN" dirty="0"/>
          </a:p>
        </p:txBody>
      </p:sp>
      <p:cxnSp>
        <p:nvCxnSpPr>
          <p:cNvPr id="3" name="Straight Connector 2"/>
          <p:cNvCxnSpPr/>
          <p:nvPr/>
        </p:nvCxnSpPr>
        <p:spPr>
          <a:xfrm>
            <a:off x="1569027" y="445025"/>
            <a:ext cx="10391" cy="572700"/>
          </a:xfrm>
          <a:prstGeom prst="line">
            <a:avLst/>
          </a:prstGeom>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2587337" y="4759036"/>
            <a:ext cx="4613564" cy="369332"/>
          </a:xfrm>
          <a:prstGeom prst="rect">
            <a:avLst/>
          </a:prstGeom>
          <a:noFill/>
        </p:spPr>
        <p:txBody>
          <a:bodyPr wrap="square" rtlCol="0">
            <a:spAutoFit/>
          </a:bodyPr>
          <a:lstStyle/>
          <a:p>
            <a:pPr algn="ctr"/>
            <a:r>
              <a:rPr lang="vi-VN" sz="1800" b="1" dirty="0">
                <a:latin typeface="+mj-lt"/>
              </a:rPr>
              <a:t>Giao diện trang </a:t>
            </a:r>
            <a:r>
              <a:rPr lang="vi-VN" sz="1800" b="1" dirty="0">
                <a:latin typeface="+mj-lt"/>
              </a:rPr>
              <a:t>xóa</a:t>
            </a:r>
            <a:r>
              <a:rPr lang="vi-VN" sz="1800" b="1" dirty="0" smtClean="0">
                <a:latin typeface="+mj-lt"/>
              </a:rPr>
              <a:t> </a:t>
            </a:r>
            <a:r>
              <a:rPr lang="vi-VN" sz="1800" b="1" dirty="0">
                <a:latin typeface="+mj-lt"/>
              </a:rPr>
              <a:t>sản phẩm</a:t>
            </a:r>
            <a:endParaRPr lang="vi-VN" sz="1800" b="1" dirty="0">
              <a:latin typeface="+mj-lt"/>
            </a:endParaRPr>
          </a:p>
        </p:txBody>
      </p:sp>
      <p:pic>
        <p:nvPicPr>
          <p:cNvPr id="21506"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000" y="1017724"/>
            <a:ext cx="7145918" cy="3741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55881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vi-VN" dirty="0" smtClean="0"/>
              <a:t>03  Kết Quả</a:t>
            </a:r>
            <a:endParaRPr lang="vi-VN" dirty="0"/>
          </a:p>
        </p:txBody>
      </p:sp>
      <p:cxnSp>
        <p:nvCxnSpPr>
          <p:cNvPr id="3" name="Straight Connector 2"/>
          <p:cNvCxnSpPr/>
          <p:nvPr/>
        </p:nvCxnSpPr>
        <p:spPr>
          <a:xfrm>
            <a:off x="1569027" y="445025"/>
            <a:ext cx="10391" cy="572700"/>
          </a:xfrm>
          <a:prstGeom prst="line">
            <a:avLst/>
          </a:prstGeom>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2587337" y="4759036"/>
            <a:ext cx="4613564" cy="369332"/>
          </a:xfrm>
          <a:prstGeom prst="rect">
            <a:avLst/>
          </a:prstGeom>
          <a:noFill/>
        </p:spPr>
        <p:txBody>
          <a:bodyPr wrap="square" rtlCol="0">
            <a:spAutoFit/>
          </a:bodyPr>
          <a:lstStyle/>
          <a:p>
            <a:pPr algn="ctr"/>
            <a:r>
              <a:rPr lang="vi-VN" sz="1800" b="1" dirty="0">
                <a:latin typeface="+mj-lt"/>
              </a:rPr>
              <a:t>Giao diện trang </a:t>
            </a:r>
            <a:r>
              <a:rPr lang="vi-VN" sz="1800" b="1" dirty="0" smtClean="0">
                <a:latin typeface="+mj-lt"/>
              </a:rPr>
              <a:t>danh sách loại </a:t>
            </a:r>
            <a:r>
              <a:rPr lang="vi-VN" sz="1800" b="1" dirty="0">
                <a:latin typeface="+mj-lt"/>
              </a:rPr>
              <a:t>sản phẩm</a:t>
            </a:r>
            <a:endParaRPr lang="vi-VN" sz="1800" b="1" dirty="0">
              <a:latin typeface="+mj-lt"/>
            </a:endParaRPr>
          </a:p>
        </p:txBody>
      </p:sp>
      <p:pic>
        <p:nvPicPr>
          <p:cNvPr id="2253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001" y="1126980"/>
            <a:ext cx="7031618" cy="3559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9235323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vi-VN" dirty="0" smtClean="0"/>
              <a:t>03  Kết Quả</a:t>
            </a:r>
            <a:endParaRPr lang="vi-VN" dirty="0"/>
          </a:p>
        </p:txBody>
      </p:sp>
      <p:cxnSp>
        <p:nvCxnSpPr>
          <p:cNvPr id="3" name="Straight Connector 2"/>
          <p:cNvCxnSpPr/>
          <p:nvPr/>
        </p:nvCxnSpPr>
        <p:spPr>
          <a:xfrm>
            <a:off x="1569027" y="445025"/>
            <a:ext cx="10391" cy="572700"/>
          </a:xfrm>
          <a:prstGeom prst="line">
            <a:avLst/>
          </a:prstGeom>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2410691" y="4457700"/>
            <a:ext cx="4613564" cy="369332"/>
          </a:xfrm>
          <a:prstGeom prst="rect">
            <a:avLst/>
          </a:prstGeom>
          <a:noFill/>
        </p:spPr>
        <p:txBody>
          <a:bodyPr wrap="square" rtlCol="0">
            <a:spAutoFit/>
          </a:bodyPr>
          <a:lstStyle/>
          <a:p>
            <a:pPr algn="ctr"/>
            <a:r>
              <a:rPr lang="vi-VN" sz="1800" b="1" dirty="0">
                <a:latin typeface="+mj-lt"/>
              </a:rPr>
              <a:t>Giao diện </a:t>
            </a:r>
            <a:r>
              <a:rPr lang="vi-VN" sz="1800" b="1" dirty="0" smtClean="0">
                <a:latin typeface="+mj-lt"/>
              </a:rPr>
              <a:t>trang thêm loại </a:t>
            </a:r>
            <a:r>
              <a:rPr lang="vi-VN" sz="1800" b="1" dirty="0">
                <a:latin typeface="+mj-lt"/>
              </a:rPr>
              <a:t>sản phẩm</a:t>
            </a:r>
            <a:endParaRPr lang="vi-VN" sz="1800" b="1" dirty="0">
              <a:latin typeface="+mj-lt"/>
            </a:endParaRPr>
          </a:p>
        </p:txBody>
      </p:sp>
      <p:pic>
        <p:nvPicPr>
          <p:cNvPr id="23554"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445" y="1350818"/>
            <a:ext cx="7304810" cy="3034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75042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1"/>
          <p:cNvSpPr txBox="1">
            <a:spLocks noGrp="1"/>
          </p:cNvSpPr>
          <p:nvPr>
            <p:ph type="title"/>
          </p:nvPr>
        </p:nvSpPr>
        <p:spPr>
          <a:xfrm>
            <a:off x="720000" y="268561"/>
            <a:ext cx="7704000" cy="572700"/>
          </a:xfrm>
          <a:prstGeom prst="rect">
            <a:avLst/>
          </a:prstGeom>
        </p:spPr>
        <p:txBody>
          <a:bodyPr spcFirstLastPara="1" wrap="square" lIns="91425" tIns="91425" rIns="91425" bIns="91425" anchor="t" anchorCtr="0">
            <a:noAutofit/>
          </a:bodyPr>
          <a:lstStyle/>
          <a:p>
            <a:r>
              <a:rPr lang="en" dirty="0" smtClean="0"/>
              <a:t>01</a:t>
            </a:r>
            <a:r>
              <a:rPr lang="vi-VN" dirty="0" smtClean="0"/>
              <a:t>  </a:t>
            </a:r>
            <a:r>
              <a:rPr lang="vi-VN" dirty="0"/>
              <a:t>ASP.NET</a:t>
            </a:r>
            <a:r>
              <a:rPr lang="vi-VN" sz="3600" dirty="0"/>
              <a:t> </a:t>
            </a:r>
            <a:r>
              <a:rPr lang="vi-VN" sz="4800" dirty="0"/>
              <a:t/>
            </a:r>
            <a:br>
              <a:rPr lang="vi-VN" sz="4800" dirty="0"/>
            </a:br>
            <a:endParaRPr lang="vi-VN" dirty="0"/>
          </a:p>
        </p:txBody>
      </p:sp>
      <p:cxnSp>
        <p:nvCxnSpPr>
          <p:cNvPr id="3" name="Straight Connector 2"/>
          <p:cNvCxnSpPr/>
          <p:nvPr/>
        </p:nvCxnSpPr>
        <p:spPr>
          <a:xfrm>
            <a:off x="1423554" y="299338"/>
            <a:ext cx="10391" cy="572700"/>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720000" y="902815"/>
            <a:ext cx="7704000" cy="492443"/>
          </a:xfrm>
          <a:prstGeom prst="rect">
            <a:avLst/>
          </a:prstGeom>
          <a:noFill/>
        </p:spPr>
        <p:txBody>
          <a:bodyPr wrap="square" rtlCol="0">
            <a:spAutoFit/>
          </a:bodyPr>
          <a:lstStyle/>
          <a:p>
            <a:pPr lvl="1"/>
            <a:r>
              <a:rPr lang="vi-VN" sz="2600" b="1" dirty="0">
                <a:latin typeface="+mj-lt"/>
              </a:rPr>
              <a:t>Cấu trúc của .Net framework</a:t>
            </a:r>
            <a:endParaRPr lang="vi-VN" sz="2600" b="1" dirty="0">
              <a:latin typeface="+mj-lt"/>
            </a:endParaRPr>
          </a:p>
        </p:txBody>
      </p:sp>
      <p:sp>
        <p:nvSpPr>
          <p:cNvPr id="11" name="TextBox 10"/>
          <p:cNvSpPr txBox="1"/>
          <p:nvPr/>
        </p:nvSpPr>
        <p:spPr>
          <a:xfrm>
            <a:off x="831272" y="1456812"/>
            <a:ext cx="7592728" cy="923330"/>
          </a:xfrm>
          <a:prstGeom prst="rect">
            <a:avLst/>
          </a:prstGeom>
          <a:noFill/>
        </p:spPr>
        <p:txBody>
          <a:bodyPr wrap="square" rtlCol="0">
            <a:spAutoFit/>
          </a:bodyPr>
          <a:lstStyle/>
          <a:p>
            <a:pPr indent="360000" algn="just"/>
            <a:r>
              <a:rPr lang="vi-VN" sz="1800" b="1" dirty="0">
                <a:latin typeface="+mj-lt"/>
              </a:rPr>
              <a:t>Language/Ngôn ngữ:</a:t>
            </a:r>
            <a:r>
              <a:rPr lang="vi-VN" sz="1800" dirty="0">
                <a:latin typeface="+mj-lt"/>
              </a:rPr>
              <a:t> Có rất nhiều ngôn ngữ lập trình khác nhau tồn tại trong .net framework. Các ngôn ngữ này là VB.net và C #, có thể được sử dụng để phát triển các ứng dụng web. </a:t>
            </a:r>
            <a:endParaRPr lang="en-US" sz="1800" dirty="0" smtClean="0">
              <a:latin typeface="+mj-lt"/>
            </a:endParaRPr>
          </a:p>
        </p:txBody>
      </p:sp>
      <p:sp>
        <p:nvSpPr>
          <p:cNvPr id="2" name="TextBox 1"/>
          <p:cNvSpPr txBox="1"/>
          <p:nvPr/>
        </p:nvSpPr>
        <p:spPr>
          <a:xfrm>
            <a:off x="831273" y="2380142"/>
            <a:ext cx="7592727" cy="1200329"/>
          </a:xfrm>
          <a:prstGeom prst="rect">
            <a:avLst/>
          </a:prstGeom>
          <a:noFill/>
        </p:spPr>
        <p:txBody>
          <a:bodyPr wrap="square" rtlCol="0">
            <a:spAutoFit/>
          </a:bodyPr>
          <a:lstStyle/>
          <a:p>
            <a:pPr indent="360000" algn="just"/>
            <a:r>
              <a:rPr lang="en-US" sz="1800" b="1" dirty="0">
                <a:latin typeface="Times New Roman" panose="02020603050405020304" pitchFamily="18" charset="0"/>
                <a:cs typeface="Times New Roman" panose="02020603050405020304" pitchFamily="18" charset="0"/>
              </a:rPr>
              <a:t>Library/</a:t>
            </a:r>
            <a:r>
              <a:rPr lang="en-US" sz="1800" b="1" dirty="0" err="1">
                <a:latin typeface="Times New Roman" panose="02020603050405020304" pitchFamily="18" charset="0"/>
                <a:cs typeface="Times New Roman" panose="02020603050405020304" pitchFamily="18" charset="0"/>
              </a:rPr>
              <a:t>Thư</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viện</a:t>
            </a:r>
            <a:r>
              <a:rPr lang="en-US" sz="1800" b="1"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.NET Framework </a:t>
            </a:r>
            <a:r>
              <a:rPr lang="en-US" sz="1800" dirty="0" err="1">
                <a:latin typeface="Times New Roman" panose="02020603050405020304" pitchFamily="18" charset="0"/>
                <a:cs typeface="Times New Roman" panose="02020603050405020304" pitchFamily="18" charset="0"/>
              </a:rPr>
              <a:t>gồm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có</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một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bộ</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lớp</a:t>
            </a:r>
            <a:r>
              <a:rPr lang="en-US" sz="1800" dirty="0">
                <a:latin typeface="Times New Roman" panose="02020603050405020304" pitchFamily="18" charset="0"/>
                <a:cs typeface="Times New Roman" panose="02020603050405020304" pitchFamily="18" charset="0"/>
              </a:rPr>
              <a:t> library </a:t>
            </a:r>
            <a:r>
              <a:rPr lang="en-US" sz="1800" dirty="0" err="1">
                <a:latin typeface="Times New Roman" panose="02020603050405020304" pitchFamily="18" charset="0"/>
                <a:cs typeface="Times New Roman" panose="02020603050405020304" pitchFamily="18" charset="0"/>
              </a:rPr>
              <a:t>chuẩn</a:t>
            </a:r>
            <a:r>
              <a:rPr lang="en-US" sz="1800" dirty="0">
                <a:latin typeface="Times New Roman" panose="02020603050405020304" pitchFamily="18" charset="0"/>
                <a:cs typeface="Times New Roman" panose="02020603050405020304" pitchFamily="18" charset="0"/>
              </a:rPr>
              <a:t>. Library </a:t>
            </a:r>
            <a:r>
              <a:rPr lang="en-US" sz="1800" dirty="0" err="1">
                <a:latin typeface="Times New Roman" panose="02020603050405020304" pitchFamily="18" charset="0"/>
                <a:cs typeface="Times New Roman" panose="02020603050405020304" pitchFamily="18" charset="0"/>
              </a:rPr>
              <a:t>phổ</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biến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nhất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được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sử</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dụng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ứng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dụng</a:t>
            </a:r>
            <a:r>
              <a:rPr lang="en-US" sz="1800" dirty="0">
                <a:latin typeface="Times New Roman" panose="02020603050405020304" pitchFamily="18" charset="0"/>
                <a:cs typeface="Times New Roman" panose="02020603050405020304" pitchFamily="18" charset="0"/>
              </a:rPr>
              <a:t> web </a:t>
            </a:r>
            <a:r>
              <a:rPr lang="en-US" sz="1800" dirty="0" err="1">
                <a:latin typeface="Times New Roman" panose="02020603050405020304" pitchFamily="18" charset="0"/>
                <a:cs typeface="Times New Roman" panose="02020603050405020304" pitchFamily="18" charset="0"/>
              </a:rPr>
              <a:t>trong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.net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là</a:t>
            </a:r>
            <a:r>
              <a:rPr lang="en-US" sz="1800" dirty="0">
                <a:latin typeface="Times New Roman" panose="02020603050405020304" pitchFamily="18" charset="0"/>
                <a:cs typeface="Times New Roman" panose="02020603050405020304" pitchFamily="18" charset="0"/>
              </a:rPr>
              <a:t> Web library. Web library </a:t>
            </a:r>
            <a:r>
              <a:rPr lang="en-US" sz="1800" dirty="0" err="1">
                <a:latin typeface="Times New Roman" panose="02020603050405020304" pitchFamily="18" charset="0"/>
                <a:cs typeface="Times New Roman" panose="02020603050405020304" pitchFamily="18" charset="0"/>
              </a:rPr>
              <a:t>bao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gồm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tất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cả</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thành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phần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cần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thiết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sử</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dụng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trong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phát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triển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ứng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dụng</a:t>
            </a:r>
            <a:r>
              <a:rPr lang="en-US" sz="1800" dirty="0">
                <a:latin typeface="Times New Roman" panose="02020603050405020304" pitchFamily="18" charset="0"/>
                <a:cs typeface="Times New Roman" panose="02020603050405020304" pitchFamily="18" charset="0"/>
              </a:rPr>
              <a:t> web-based. </a:t>
            </a:r>
            <a:endParaRPr lang="vi-VN" sz="18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831272" y="3666172"/>
            <a:ext cx="7592728" cy="1477328"/>
          </a:xfrm>
          <a:prstGeom prst="rect">
            <a:avLst/>
          </a:prstGeom>
          <a:noFill/>
        </p:spPr>
        <p:txBody>
          <a:bodyPr wrap="square" rtlCol="0">
            <a:spAutoFit/>
          </a:bodyPr>
          <a:lstStyle/>
          <a:p>
            <a:pPr indent="360000" algn="just"/>
            <a:r>
              <a:rPr lang="vi-VN" sz="1800" b="1" dirty="0">
                <a:latin typeface="+mj-lt"/>
              </a:rPr>
              <a:t>Common Language Runtime/Thời gian chạy ngôn ngữ lập trình thông thường hay CLR:</a:t>
            </a:r>
            <a:r>
              <a:rPr lang="vi-VN" sz="1800" dirty="0">
                <a:latin typeface="+mj-lt"/>
              </a:rPr>
              <a:t> Common Language Infrastructure - Cơ sở hạ tầng ngôn ngữ lập trình phổ thông hay CLI là một nền tảng dùng để chạy các chương trình .Net. Trong đó, CLR sẽ thực hiện các tác vụ chính bao gồm xử lý các trường hợp cá biệt và thu gom rác. </a:t>
            </a:r>
            <a:endParaRPr lang="vi-VN" sz="1800" dirty="0">
              <a:latin typeface="+mj-lt"/>
            </a:endParaRPr>
          </a:p>
        </p:txBody>
      </p:sp>
    </p:spTree>
    <p:extLst>
      <p:ext uri="{BB962C8B-B14F-4D97-AF65-F5344CB8AC3E}">
        <p14:creationId xmlns:p14="http://schemas.microsoft.com/office/powerpoint/2010/main" val="229207106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vi-VN" dirty="0" smtClean="0"/>
              <a:t>03  Kết Quả</a:t>
            </a:r>
            <a:endParaRPr lang="vi-VN" dirty="0"/>
          </a:p>
        </p:txBody>
      </p:sp>
      <p:cxnSp>
        <p:nvCxnSpPr>
          <p:cNvPr id="3" name="Straight Connector 2"/>
          <p:cNvCxnSpPr/>
          <p:nvPr/>
        </p:nvCxnSpPr>
        <p:spPr>
          <a:xfrm>
            <a:off x="1569027" y="445025"/>
            <a:ext cx="10391" cy="572700"/>
          </a:xfrm>
          <a:prstGeom prst="line">
            <a:avLst/>
          </a:prstGeom>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2265218" y="4405746"/>
            <a:ext cx="4613564" cy="369332"/>
          </a:xfrm>
          <a:prstGeom prst="rect">
            <a:avLst/>
          </a:prstGeom>
          <a:noFill/>
        </p:spPr>
        <p:txBody>
          <a:bodyPr wrap="square" rtlCol="0">
            <a:spAutoFit/>
          </a:bodyPr>
          <a:lstStyle/>
          <a:p>
            <a:pPr algn="ctr"/>
            <a:r>
              <a:rPr lang="vi-VN" sz="1800" b="1" dirty="0">
                <a:latin typeface="+mj-lt"/>
              </a:rPr>
              <a:t>Giao </a:t>
            </a:r>
            <a:r>
              <a:rPr lang="vi-VN" sz="1800" b="1">
                <a:latin typeface="+mj-lt"/>
              </a:rPr>
              <a:t>diện </a:t>
            </a:r>
            <a:r>
              <a:rPr lang="vi-VN" sz="1800" b="1" smtClean="0">
                <a:latin typeface="+mj-lt"/>
              </a:rPr>
              <a:t>trang sửa loại </a:t>
            </a:r>
            <a:r>
              <a:rPr lang="vi-VN" sz="1800" b="1" dirty="0">
                <a:latin typeface="+mj-lt"/>
              </a:rPr>
              <a:t>sản phẩm</a:t>
            </a:r>
            <a:endParaRPr lang="vi-VN" sz="1800" b="1" dirty="0">
              <a:latin typeface="+mj-lt"/>
            </a:endParaRPr>
          </a:p>
        </p:txBody>
      </p:sp>
      <p:pic>
        <p:nvPicPr>
          <p:cNvPr id="24578"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056" y="1194956"/>
            <a:ext cx="7096990" cy="3210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179293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vi-VN" dirty="0" smtClean="0"/>
              <a:t>03  Kết Quả</a:t>
            </a:r>
            <a:endParaRPr lang="vi-VN" dirty="0"/>
          </a:p>
        </p:txBody>
      </p:sp>
      <p:cxnSp>
        <p:nvCxnSpPr>
          <p:cNvPr id="3" name="Straight Connector 2"/>
          <p:cNvCxnSpPr/>
          <p:nvPr/>
        </p:nvCxnSpPr>
        <p:spPr>
          <a:xfrm>
            <a:off x="1569027" y="445025"/>
            <a:ext cx="10391" cy="572700"/>
          </a:xfrm>
          <a:prstGeom prst="line">
            <a:avLst/>
          </a:prstGeom>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2161309" y="4229100"/>
            <a:ext cx="4613564" cy="369332"/>
          </a:xfrm>
          <a:prstGeom prst="rect">
            <a:avLst/>
          </a:prstGeom>
          <a:noFill/>
        </p:spPr>
        <p:txBody>
          <a:bodyPr wrap="square" rtlCol="0">
            <a:spAutoFit/>
          </a:bodyPr>
          <a:lstStyle/>
          <a:p>
            <a:pPr algn="ctr"/>
            <a:r>
              <a:rPr lang="vi-VN" sz="1800" b="1" dirty="0">
                <a:latin typeface="+mj-lt"/>
              </a:rPr>
              <a:t>Giao diện </a:t>
            </a:r>
            <a:r>
              <a:rPr lang="vi-VN" sz="1800" b="1" dirty="0" smtClean="0">
                <a:latin typeface="+mj-lt"/>
              </a:rPr>
              <a:t>trang chi tiết loại </a:t>
            </a:r>
            <a:r>
              <a:rPr lang="vi-VN" sz="1800" b="1" dirty="0">
                <a:latin typeface="+mj-lt"/>
              </a:rPr>
              <a:t>sản phẩm</a:t>
            </a:r>
            <a:endParaRPr lang="vi-VN" sz="1800" b="1" dirty="0">
              <a:latin typeface="+mj-lt"/>
            </a:endParaRPr>
          </a:p>
        </p:txBody>
      </p:sp>
      <p:pic>
        <p:nvPicPr>
          <p:cNvPr id="25602"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227" y="1499466"/>
            <a:ext cx="6909955" cy="2729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090612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vi-VN" dirty="0" smtClean="0"/>
              <a:t>03  Kết Quả</a:t>
            </a:r>
            <a:endParaRPr lang="vi-VN" dirty="0"/>
          </a:p>
        </p:txBody>
      </p:sp>
      <p:cxnSp>
        <p:nvCxnSpPr>
          <p:cNvPr id="3" name="Straight Connector 2"/>
          <p:cNvCxnSpPr/>
          <p:nvPr/>
        </p:nvCxnSpPr>
        <p:spPr>
          <a:xfrm>
            <a:off x="1569027" y="445025"/>
            <a:ext cx="10391" cy="572700"/>
          </a:xfrm>
          <a:prstGeom prst="line">
            <a:avLst/>
          </a:prstGeom>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2005446" y="4073237"/>
            <a:ext cx="4613564" cy="369332"/>
          </a:xfrm>
          <a:prstGeom prst="rect">
            <a:avLst/>
          </a:prstGeom>
          <a:noFill/>
        </p:spPr>
        <p:txBody>
          <a:bodyPr wrap="square" rtlCol="0">
            <a:spAutoFit/>
          </a:bodyPr>
          <a:lstStyle/>
          <a:p>
            <a:pPr algn="ctr"/>
            <a:r>
              <a:rPr lang="vi-VN" sz="1800" b="1" dirty="0">
                <a:latin typeface="+mj-lt"/>
              </a:rPr>
              <a:t>Giao diện </a:t>
            </a:r>
            <a:r>
              <a:rPr lang="vi-VN" sz="1800" b="1" smtClean="0">
                <a:latin typeface="+mj-lt"/>
              </a:rPr>
              <a:t>trang xóa </a:t>
            </a:r>
            <a:r>
              <a:rPr lang="vi-VN" sz="1800" b="1" dirty="0" smtClean="0">
                <a:latin typeface="+mj-lt"/>
              </a:rPr>
              <a:t>loại </a:t>
            </a:r>
            <a:r>
              <a:rPr lang="vi-VN" sz="1800" b="1" dirty="0">
                <a:latin typeface="+mj-lt"/>
              </a:rPr>
              <a:t>sản phẩm</a:t>
            </a:r>
            <a:endParaRPr lang="vi-VN" sz="1800" b="1" dirty="0">
              <a:latin typeface="+mj-lt"/>
            </a:endParaRPr>
          </a:p>
        </p:txBody>
      </p:sp>
      <p:pic>
        <p:nvPicPr>
          <p:cNvPr id="26626"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2837" y="1257301"/>
            <a:ext cx="6878782" cy="2815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397176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vi-VN" dirty="0" smtClean="0"/>
              <a:t>03  Kết Quả</a:t>
            </a:r>
            <a:endParaRPr lang="vi-VN" dirty="0"/>
          </a:p>
        </p:txBody>
      </p:sp>
      <p:cxnSp>
        <p:nvCxnSpPr>
          <p:cNvPr id="3" name="Straight Connector 2"/>
          <p:cNvCxnSpPr/>
          <p:nvPr/>
        </p:nvCxnSpPr>
        <p:spPr>
          <a:xfrm>
            <a:off x="1569027" y="445025"/>
            <a:ext cx="10391" cy="572700"/>
          </a:xfrm>
          <a:prstGeom prst="line">
            <a:avLst/>
          </a:prstGeom>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2005446" y="4073237"/>
            <a:ext cx="4613564" cy="369332"/>
          </a:xfrm>
          <a:prstGeom prst="rect">
            <a:avLst/>
          </a:prstGeom>
          <a:noFill/>
        </p:spPr>
        <p:txBody>
          <a:bodyPr wrap="square" rtlCol="0">
            <a:spAutoFit/>
          </a:bodyPr>
          <a:lstStyle/>
          <a:p>
            <a:pPr algn="ctr"/>
            <a:r>
              <a:rPr lang="vi-VN" sz="1800" b="1" dirty="0">
                <a:latin typeface="+mj-lt"/>
              </a:rPr>
              <a:t>Giao diện </a:t>
            </a:r>
            <a:r>
              <a:rPr lang="vi-VN" sz="1800" b="1" dirty="0" smtClean="0">
                <a:latin typeface="+mj-lt"/>
              </a:rPr>
              <a:t>trang danh sách thẻ tag</a:t>
            </a:r>
            <a:endParaRPr lang="vi-VN" sz="1800" b="1" dirty="0">
              <a:latin typeface="+mj-lt"/>
            </a:endParaRPr>
          </a:p>
        </p:txBody>
      </p:sp>
      <p:pic>
        <p:nvPicPr>
          <p:cNvPr id="2765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964" y="1017725"/>
            <a:ext cx="6826827" cy="305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927480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vi-VN" dirty="0" smtClean="0"/>
              <a:t>03  Kết Quả</a:t>
            </a:r>
            <a:endParaRPr lang="vi-VN" dirty="0"/>
          </a:p>
        </p:txBody>
      </p:sp>
      <p:cxnSp>
        <p:nvCxnSpPr>
          <p:cNvPr id="3" name="Straight Connector 2"/>
          <p:cNvCxnSpPr/>
          <p:nvPr/>
        </p:nvCxnSpPr>
        <p:spPr>
          <a:xfrm>
            <a:off x="1569027" y="445025"/>
            <a:ext cx="10391" cy="572700"/>
          </a:xfrm>
          <a:prstGeom prst="line">
            <a:avLst/>
          </a:prstGeom>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2005446" y="4073237"/>
            <a:ext cx="4613564" cy="369332"/>
          </a:xfrm>
          <a:prstGeom prst="rect">
            <a:avLst/>
          </a:prstGeom>
          <a:noFill/>
        </p:spPr>
        <p:txBody>
          <a:bodyPr wrap="square" rtlCol="0">
            <a:spAutoFit/>
          </a:bodyPr>
          <a:lstStyle/>
          <a:p>
            <a:pPr algn="ctr"/>
            <a:r>
              <a:rPr lang="vi-VN" sz="1800" b="1" dirty="0">
                <a:latin typeface="+mj-lt"/>
              </a:rPr>
              <a:t>Giao diện </a:t>
            </a:r>
            <a:r>
              <a:rPr lang="vi-VN" sz="1800" b="1" dirty="0" smtClean="0">
                <a:latin typeface="+mj-lt"/>
              </a:rPr>
              <a:t>trang thêm thẻ tag</a:t>
            </a:r>
            <a:endParaRPr lang="vi-VN" sz="1800" b="1" dirty="0">
              <a:latin typeface="+mj-lt"/>
            </a:endParaRPr>
          </a:p>
        </p:txBody>
      </p:sp>
      <p:pic>
        <p:nvPicPr>
          <p:cNvPr id="28674"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7918" y="1236519"/>
            <a:ext cx="6868391" cy="2763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348931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vi-VN" dirty="0" smtClean="0"/>
              <a:t>03  Kết Quả</a:t>
            </a:r>
            <a:endParaRPr lang="vi-VN" dirty="0"/>
          </a:p>
        </p:txBody>
      </p:sp>
      <p:cxnSp>
        <p:nvCxnSpPr>
          <p:cNvPr id="3" name="Straight Connector 2"/>
          <p:cNvCxnSpPr/>
          <p:nvPr/>
        </p:nvCxnSpPr>
        <p:spPr>
          <a:xfrm>
            <a:off x="1569027" y="445025"/>
            <a:ext cx="10391" cy="572700"/>
          </a:xfrm>
          <a:prstGeom prst="line">
            <a:avLst/>
          </a:prstGeom>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2005446" y="4073237"/>
            <a:ext cx="4613564" cy="369332"/>
          </a:xfrm>
          <a:prstGeom prst="rect">
            <a:avLst/>
          </a:prstGeom>
          <a:noFill/>
        </p:spPr>
        <p:txBody>
          <a:bodyPr wrap="square" rtlCol="0">
            <a:spAutoFit/>
          </a:bodyPr>
          <a:lstStyle/>
          <a:p>
            <a:pPr algn="ctr"/>
            <a:r>
              <a:rPr lang="vi-VN" sz="1800" b="1" dirty="0">
                <a:latin typeface="+mj-lt"/>
              </a:rPr>
              <a:t>Giao diện </a:t>
            </a:r>
            <a:r>
              <a:rPr lang="vi-VN" sz="1800" b="1" dirty="0" smtClean="0">
                <a:latin typeface="+mj-lt"/>
              </a:rPr>
              <a:t>trang sửa thẻ tag</a:t>
            </a:r>
            <a:endParaRPr lang="vi-VN" sz="1800" b="1" dirty="0">
              <a:latin typeface="+mj-lt"/>
            </a:endParaRPr>
          </a:p>
        </p:txBody>
      </p:sp>
      <p:pic>
        <p:nvPicPr>
          <p:cNvPr id="29698"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2836" y="1017725"/>
            <a:ext cx="7013863" cy="29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515414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vi-VN" dirty="0" smtClean="0"/>
              <a:t>03  Kết Quả</a:t>
            </a:r>
            <a:endParaRPr lang="vi-VN" dirty="0"/>
          </a:p>
        </p:txBody>
      </p:sp>
      <p:cxnSp>
        <p:nvCxnSpPr>
          <p:cNvPr id="3" name="Straight Connector 2"/>
          <p:cNvCxnSpPr/>
          <p:nvPr/>
        </p:nvCxnSpPr>
        <p:spPr>
          <a:xfrm>
            <a:off x="1569027" y="445025"/>
            <a:ext cx="10391" cy="572700"/>
          </a:xfrm>
          <a:prstGeom prst="line">
            <a:avLst/>
          </a:prstGeom>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2005446" y="4073237"/>
            <a:ext cx="4613564" cy="369332"/>
          </a:xfrm>
          <a:prstGeom prst="rect">
            <a:avLst/>
          </a:prstGeom>
          <a:noFill/>
        </p:spPr>
        <p:txBody>
          <a:bodyPr wrap="square" rtlCol="0">
            <a:spAutoFit/>
          </a:bodyPr>
          <a:lstStyle/>
          <a:p>
            <a:pPr algn="ctr"/>
            <a:r>
              <a:rPr lang="vi-VN" sz="1800" b="1" dirty="0">
                <a:latin typeface="+mj-lt"/>
              </a:rPr>
              <a:t>Giao diện </a:t>
            </a:r>
            <a:r>
              <a:rPr lang="vi-VN" sz="1800" b="1" dirty="0" smtClean="0">
                <a:latin typeface="+mj-lt"/>
              </a:rPr>
              <a:t>trang chi tiết thẻ tag</a:t>
            </a:r>
            <a:endParaRPr lang="vi-VN" sz="1800" b="1" dirty="0">
              <a:latin typeface="+mj-lt"/>
            </a:endParaRPr>
          </a:p>
        </p:txBody>
      </p:sp>
      <p:pic>
        <p:nvPicPr>
          <p:cNvPr id="30722"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664" y="1091045"/>
            <a:ext cx="7148945" cy="2982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849603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vi-VN" dirty="0" smtClean="0"/>
              <a:t>03  Kết Quả</a:t>
            </a:r>
            <a:endParaRPr lang="vi-VN" dirty="0"/>
          </a:p>
        </p:txBody>
      </p:sp>
      <p:cxnSp>
        <p:nvCxnSpPr>
          <p:cNvPr id="3" name="Straight Connector 2"/>
          <p:cNvCxnSpPr/>
          <p:nvPr/>
        </p:nvCxnSpPr>
        <p:spPr>
          <a:xfrm>
            <a:off x="1569027" y="445025"/>
            <a:ext cx="10391" cy="572700"/>
          </a:xfrm>
          <a:prstGeom prst="line">
            <a:avLst/>
          </a:prstGeom>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2005446" y="4073237"/>
            <a:ext cx="4613564" cy="369332"/>
          </a:xfrm>
          <a:prstGeom prst="rect">
            <a:avLst/>
          </a:prstGeom>
          <a:noFill/>
        </p:spPr>
        <p:txBody>
          <a:bodyPr wrap="square" rtlCol="0">
            <a:spAutoFit/>
          </a:bodyPr>
          <a:lstStyle/>
          <a:p>
            <a:pPr algn="ctr"/>
            <a:r>
              <a:rPr lang="vi-VN" sz="1800" b="1" dirty="0">
                <a:latin typeface="+mj-lt"/>
              </a:rPr>
              <a:t>Giao diện </a:t>
            </a:r>
            <a:r>
              <a:rPr lang="vi-VN" sz="1800" b="1" dirty="0" smtClean="0">
                <a:latin typeface="+mj-lt"/>
              </a:rPr>
              <a:t>trang xóa thẻ tag</a:t>
            </a:r>
            <a:endParaRPr lang="vi-VN" sz="1800" b="1" dirty="0">
              <a:latin typeface="+mj-lt"/>
            </a:endParaRPr>
          </a:p>
        </p:txBody>
      </p:sp>
      <p:pic>
        <p:nvPicPr>
          <p:cNvPr id="31746"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000" y="1101436"/>
            <a:ext cx="7322564" cy="2971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551503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vi-VN" dirty="0" smtClean="0"/>
              <a:t>03  Kết Quả</a:t>
            </a:r>
            <a:endParaRPr lang="vi-VN" dirty="0"/>
          </a:p>
        </p:txBody>
      </p:sp>
      <p:cxnSp>
        <p:nvCxnSpPr>
          <p:cNvPr id="3" name="Straight Connector 2"/>
          <p:cNvCxnSpPr/>
          <p:nvPr/>
        </p:nvCxnSpPr>
        <p:spPr>
          <a:xfrm>
            <a:off x="1569027" y="445025"/>
            <a:ext cx="10391" cy="572700"/>
          </a:xfrm>
          <a:prstGeom prst="line">
            <a:avLst/>
          </a:prstGeom>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1672937" y="4418612"/>
            <a:ext cx="5631871" cy="369332"/>
          </a:xfrm>
          <a:prstGeom prst="rect">
            <a:avLst/>
          </a:prstGeom>
          <a:noFill/>
        </p:spPr>
        <p:txBody>
          <a:bodyPr wrap="square" rtlCol="0">
            <a:spAutoFit/>
          </a:bodyPr>
          <a:lstStyle/>
          <a:p>
            <a:pPr algn="ctr"/>
            <a:r>
              <a:rPr lang="vi-VN" sz="1800" b="1" dirty="0">
                <a:latin typeface="+mj-lt"/>
              </a:rPr>
              <a:t>Giao diện </a:t>
            </a:r>
            <a:r>
              <a:rPr lang="vi-VN" sz="1800" b="1" smtClean="0">
                <a:latin typeface="+mj-lt"/>
              </a:rPr>
              <a:t>trang thống kê số lượng đơn hàng theo ngày</a:t>
            </a:r>
            <a:endParaRPr lang="vi-VN" sz="1800" b="1" dirty="0">
              <a:latin typeface="+mj-lt"/>
            </a:endParaRPr>
          </a:p>
        </p:txBody>
      </p:sp>
      <p:pic>
        <p:nvPicPr>
          <p:cNvPr id="5" name="Picture 4"/>
          <p:cNvPicPr>
            <a:picLocks noChangeAspect="1"/>
          </p:cNvPicPr>
          <p:nvPr/>
        </p:nvPicPr>
        <p:blipFill>
          <a:blip r:embed="rId3"/>
          <a:stretch>
            <a:fillRect/>
          </a:stretch>
        </p:blipFill>
        <p:spPr>
          <a:xfrm>
            <a:off x="800101" y="975066"/>
            <a:ext cx="6951518" cy="3443546"/>
          </a:xfrm>
          <a:prstGeom prst="rect">
            <a:avLst/>
          </a:prstGeom>
        </p:spPr>
      </p:pic>
    </p:spTree>
    <p:extLst>
      <p:ext uri="{BB962C8B-B14F-4D97-AF65-F5344CB8AC3E}">
        <p14:creationId xmlns:p14="http://schemas.microsoft.com/office/powerpoint/2010/main" val="411155401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vi-VN" dirty="0" smtClean="0"/>
              <a:t>03  Kết Quả</a:t>
            </a:r>
            <a:endParaRPr lang="vi-VN" dirty="0"/>
          </a:p>
        </p:txBody>
      </p:sp>
      <p:cxnSp>
        <p:nvCxnSpPr>
          <p:cNvPr id="3" name="Straight Connector 2"/>
          <p:cNvCxnSpPr/>
          <p:nvPr/>
        </p:nvCxnSpPr>
        <p:spPr>
          <a:xfrm>
            <a:off x="1569027" y="445025"/>
            <a:ext cx="10391" cy="572700"/>
          </a:xfrm>
          <a:prstGeom prst="line">
            <a:avLst/>
          </a:prstGeom>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1672937" y="4418612"/>
            <a:ext cx="5631871" cy="369332"/>
          </a:xfrm>
          <a:prstGeom prst="rect">
            <a:avLst/>
          </a:prstGeom>
          <a:noFill/>
        </p:spPr>
        <p:txBody>
          <a:bodyPr wrap="square" rtlCol="0">
            <a:spAutoFit/>
          </a:bodyPr>
          <a:lstStyle/>
          <a:p>
            <a:pPr algn="ctr"/>
            <a:r>
              <a:rPr lang="vi-VN" sz="1800" b="1" dirty="0">
                <a:latin typeface="+mj-lt"/>
              </a:rPr>
              <a:t>Giao diện </a:t>
            </a:r>
            <a:r>
              <a:rPr lang="vi-VN" sz="1800" b="1" dirty="0" smtClean="0">
                <a:latin typeface="+mj-lt"/>
              </a:rPr>
              <a:t>trang thống kê số lượng đơn hàng theo tuần</a:t>
            </a:r>
            <a:endParaRPr lang="vi-VN" sz="1800" b="1" dirty="0">
              <a:latin typeface="+mj-lt"/>
            </a:endParaRPr>
          </a:p>
        </p:txBody>
      </p:sp>
      <p:pic>
        <p:nvPicPr>
          <p:cNvPr id="4" name="Picture 3"/>
          <p:cNvPicPr>
            <a:picLocks noChangeAspect="1"/>
          </p:cNvPicPr>
          <p:nvPr/>
        </p:nvPicPr>
        <p:blipFill>
          <a:blip r:embed="rId3"/>
          <a:stretch>
            <a:fillRect/>
          </a:stretch>
        </p:blipFill>
        <p:spPr>
          <a:xfrm>
            <a:off x="720000" y="1017725"/>
            <a:ext cx="7874024" cy="3400887"/>
          </a:xfrm>
          <a:prstGeom prst="rect">
            <a:avLst/>
          </a:prstGeom>
        </p:spPr>
      </p:pic>
    </p:spTree>
    <p:extLst>
      <p:ext uri="{BB962C8B-B14F-4D97-AF65-F5344CB8AC3E}">
        <p14:creationId xmlns:p14="http://schemas.microsoft.com/office/powerpoint/2010/main" val="22925226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 dirty="0" smtClean="0"/>
              <a:t>01</a:t>
            </a:r>
            <a:r>
              <a:rPr lang="vi-VN" dirty="0" smtClean="0"/>
              <a:t> </a:t>
            </a:r>
            <a:r>
              <a:rPr lang="vi-VN" dirty="0" smtClean="0"/>
              <a:t>ASP.NET</a:t>
            </a:r>
            <a:endParaRPr lang="vi-VN" dirty="0"/>
          </a:p>
        </p:txBody>
      </p:sp>
      <p:cxnSp>
        <p:nvCxnSpPr>
          <p:cNvPr id="3" name="Straight Connector 2"/>
          <p:cNvCxnSpPr/>
          <p:nvPr/>
        </p:nvCxnSpPr>
        <p:spPr>
          <a:xfrm>
            <a:off x="1413164" y="445025"/>
            <a:ext cx="10391" cy="572700"/>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720000" y="1142999"/>
            <a:ext cx="7704000" cy="492443"/>
          </a:xfrm>
          <a:prstGeom prst="rect">
            <a:avLst/>
          </a:prstGeom>
          <a:noFill/>
        </p:spPr>
        <p:txBody>
          <a:bodyPr wrap="square" rtlCol="0">
            <a:spAutoFit/>
          </a:bodyPr>
          <a:lstStyle/>
          <a:p>
            <a:pPr lvl="1"/>
            <a:r>
              <a:rPr lang="vi-VN" sz="2600" b="1" dirty="0">
                <a:latin typeface="+mj-lt"/>
              </a:rPr>
              <a:t>Đ</a:t>
            </a:r>
            <a:r>
              <a:rPr lang="vi-VN" sz="2600" b="1" dirty="0" smtClean="0">
                <a:latin typeface="+mj-lt"/>
              </a:rPr>
              <a:t>ặc </a:t>
            </a:r>
            <a:r>
              <a:rPr lang="vi-VN" sz="2600" b="1" dirty="0">
                <a:latin typeface="+mj-lt"/>
              </a:rPr>
              <a:t>điểm cơ bản của ASP.Net framework</a:t>
            </a:r>
            <a:endParaRPr lang="vi-VN" sz="2600" b="1" dirty="0">
              <a:latin typeface="+mj-lt"/>
            </a:endParaRPr>
          </a:p>
        </p:txBody>
      </p:sp>
      <p:sp>
        <p:nvSpPr>
          <p:cNvPr id="11" name="TextBox 10"/>
          <p:cNvSpPr txBox="1"/>
          <p:nvPr/>
        </p:nvSpPr>
        <p:spPr>
          <a:xfrm>
            <a:off x="831272" y="1543109"/>
            <a:ext cx="7592728" cy="923330"/>
          </a:xfrm>
          <a:prstGeom prst="rect">
            <a:avLst/>
          </a:prstGeom>
          <a:noFill/>
        </p:spPr>
        <p:txBody>
          <a:bodyPr wrap="square" rtlCol="0">
            <a:spAutoFit/>
          </a:bodyPr>
          <a:lstStyle/>
          <a:p>
            <a:pPr marL="285750" indent="-285750">
              <a:buFont typeface="Arial" panose="020B0604020202020204" pitchFamily="34" charset="0"/>
              <a:buChar char="•"/>
            </a:pPr>
            <a:r>
              <a:rPr lang="vi-VN" sz="1800" dirty="0"/>
              <a:t>Code Behind Mode/ Trạng thái code </a:t>
            </a:r>
            <a:r>
              <a:rPr lang="vi-VN" sz="1800" dirty="0" smtClean="0"/>
              <a:t>rời</a:t>
            </a:r>
          </a:p>
          <a:p>
            <a:pPr marL="285750" indent="-285750">
              <a:buFont typeface="Arial" panose="020B0604020202020204" pitchFamily="34" charset="0"/>
              <a:buChar char="•"/>
            </a:pPr>
            <a:r>
              <a:rPr lang="vi-VN" sz="1800" dirty="0"/>
              <a:t>State Management/Quản lý trạng </a:t>
            </a:r>
            <a:r>
              <a:rPr lang="vi-VN" sz="1800" dirty="0" smtClean="0"/>
              <a:t>thái</a:t>
            </a:r>
          </a:p>
          <a:p>
            <a:pPr marL="285750" indent="-285750">
              <a:buFont typeface="Arial" panose="020B0604020202020204" pitchFamily="34" charset="0"/>
              <a:buChar char="•"/>
            </a:pPr>
            <a:r>
              <a:rPr lang="vi-VN" sz="1800" dirty="0">
                <a:latin typeface="+mj-lt"/>
              </a:rPr>
              <a:t>Caching – Bộ nhớ </a:t>
            </a:r>
            <a:r>
              <a:rPr lang="vi-VN" sz="1800" dirty="0" smtClean="0">
                <a:latin typeface="+mj-lt"/>
              </a:rPr>
              <a:t>Cache</a:t>
            </a:r>
            <a:endParaRPr lang="vi-VN" sz="1800" i="1" dirty="0">
              <a:latin typeface="+mj-lt"/>
            </a:endParaRPr>
          </a:p>
        </p:txBody>
      </p:sp>
    </p:spTree>
    <p:extLst>
      <p:ext uri="{BB962C8B-B14F-4D97-AF65-F5344CB8AC3E}">
        <p14:creationId xmlns:p14="http://schemas.microsoft.com/office/powerpoint/2010/main" val="277358671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vi-VN" dirty="0" smtClean="0"/>
              <a:t>03  Kết Quả</a:t>
            </a:r>
            <a:endParaRPr lang="vi-VN" dirty="0"/>
          </a:p>
        </p:txBody>
      </p:sp>
      <p:cxnSp>
        <p:nvCxnSpPr>
          <p:cNvPr id="3" name="Straight Connector 2"/>
          <p:cNvCxnSpPr/>
          <p:nvPr/>
        </p:nvCxnSpPr>
        <p:spPr>
          <a:xfrm>
            <a:off x="1569027" y="445025"/>
            <a:ext cx="10391" cy="572700"/>
          </a:xfrm>
          <a:prstGeom prst="line">
            <a:avLst/>
          </a:prstGeom>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1672937" y="4418612"/>
            <a:ext cx="5631871" cy="369332"/>
          </a:xfrm>
          <a:prstGeom prst="rect">
            <a:avLst/>
          </a:prstGeom>
          <a:noFill/>
        </p:spPr>
        <p:txBody>
          <a:bodyPr wrap="square" rtlCol="0">
            <a:spAutoFit/>
          </a:bodyPr>
          <a:lstStyle/>
          <a:p>
            <a:pPr algn="ctr"/>
            <a:r>
              <a:rPr lang="vi-VN" sz="1800" b="1" dirty="0">
                <a:latin typeface="+mj-lt"/>
              </a:rPr>
              <a:t>Giao diện </a:t>
            </a:r>
            <a:r>
              <a:rPr lang="vi-VN" sz="1800" b="1" dirty="0" smtClean="0">
                <a:latin typeface="+mj-lt"/>
              </a:rPr>
              <a:t>trang thống kê số lượng đơn hàng theo tháng</a:t>
            </a:r>
            <a:endParaRPr lang="vi-VN" sz="1800" b="1" dirty="0">
              <a:latin typeface="+mj-lt"/>
            </a:endParaRPr>
          </a:p>
        </p:txBody>
      </p:sp>
      <p:pic>
        <p:nvPicPr>
          <p:cNvPr id="5" name="Picture 4"/>
          <p:cNvPicPr>
            <a:picLocks noChangeAspect="1"/>
          </p:cNvPicPr>
          <p:nvPr/>
        </p:nvPicPr>
        <p:blipFill>
          <a:blip r:embed="rId3"/>
          <a:stretch>
            <a:fillRect/>
          </a:stretch>
        </p:blipFill>
        <p:spPr>
          <a:xfrm>
            <a:off x="880691" y="1017725"/>
            <a:ext cx="7382618" cy="3353268"/>
          </a:xfrm>
          <a:prstGeom prst="rect">
            <a:avLst/>
          </a:prstGeom>
        </p:spPr>
      </p:pic>
    </p:spTree>
    <p:extLst>
      <p:ext uri="{BB962C8B-B14F-4D97-AF65-F5344CB8AC3E}">
        <p14:creationId xmlns:p14="http://schemas.microsoft.com/office/powerpoint/2010/main" val="353885690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vi-VN" dirty="0" smtClean="0"/>
              <a:t>03  Kết Quả</a:t>
            </a:r>
            <a:endParaRPr lang="vi-VN" dirty="0"/>
          </a:p>
        </p:txBody>
      </p:sp>
      <p:cxnSp>
        <p:nvCxnSpPr>
          <p:cNvPr id="3" name="Straight Connector 2"/>
          <p:cNvCxnSpPr/>
          <p:nvPr/>
        </p:nvCxnSpPr>
        <p:spPr>
          <a:xfrm>
            <a:off x="1569027" y="445025"/>
            <a:ext cx="10391" cy="572700"/>
          </a:xfrm>
          <a:prstGeom prst="line">
            <a:avLst/>
          </a:prstGeom>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1672937" y="4418612"/>
            <a:ext cx="5631871" cy="369332"/>
          </a:xfrm>
          <a:prstGeom prst="rect">
            <a:avLst/>
          </a:prstGeom>
          <a:noFill/>
        </p:spPr>
        <p:txBody>
          <a:bodyPr wrap="square" rtlCol="0">
            <a:spAutoFit/>
          </a:bodyPr>
          <a:lstStyle/>
          <a:p>
            <a:pPr algn="ctr"/>
            <a:r>
              <a:rPr lang="vi-VN" sz="1800" b="1" dirty="0">
                <a:latin typeface="+mj-lt"/>
              </a:rPr>
              <a:t>Giao diện </a:t>
            </a:r>
            <a:r>
              <a:rPr lang="vi-VN" sz="1800" b="1" dirty="0" smtClean="0">
                <a:latin typeface="+mj-lt"/>
              </a:rPr>
              <a:t>trang thống kê số lượng đơn hàng theo năm</a:t>
            </a:r>
            <a:endParaRPr lang="vi-VN" sz="1800" b="1" dirty="0">
              <a:latin typeface="+mj-lt"/>
            </a:endParaRPr>
          </a:p>
        </p:txBody>
      </p:sp>
      <p:pic>
        <p:nvPicPr>
          <p:cNvPr id="6" name="Picture 5"/>
          <p:cNvPicPr>
            <a:picLocks noChangeAspect="1"/>
          </p:cNvPicPr>
          <p:nvPr/>
        </p:nvPicPr>
        <p:blipFill>
          <a:blip r:embed="rId3"/>
          <a:stretch>
            <a:fillRect/>
          </a:stretch>
        </p:blipFill>
        <p:spPr>
          <a:xfrm>
            <a:off x="720000" y="1065344"/>
            <a:ext cx="7218534" cy="3353268"/>
          </a:xfrm>
          <a:prstGeom prst="rect">
            <a:avLst/>
          </a:prstGeom>
        </p:spPr>
      </p:pic>
    </p:spTree>
    <p:extLst>
      <p:ext uri="{BB962C8B-B14F-4D97-AF65-F5344CB8AC3E}">
        <p14:creationId xmlns:p14="http://schemas.microsoft.com/office/powerpoint/2010/main" val="214929751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vi-VN" smtClean="0"/>
              <a:t>04  Kết Luận</a:t>
            </a:r>
            <a:endParaRPr lang="vi-VN" dirty="0"/>
          </a:p>
        </p:txBody>
      </p:sp>
      <p:cxnSp>
        <p:nvCxnSpPr>
          <p:cNvPr id="3" name="Straight Connector 2"/>
          <p:cNvCxnSpPr/>
          <p:nvPr/>
        </p:nvCxnSpPr>
        <p:spPr>
          <a:xfrm>
            <a:off x="1569027" y="445025"/>
            <a:ext cx="10391" cy="572700"/>
          </a:xfrm>
          <a:prstGeom prst="line">
            <a:avLst/>
          </a:prstGeom>
        </p:spPr>
        <p:style>
          <a:lnRef idx="2">
            <a:schemeClr val="accent1"/>
          </a:lnRef>
          <a:fillRef idx="0">
            <a:schemeClr val="accent1"/>
          </a:fillRef>
          <a:effectRef idx="1">
            <a:schemeClr val="accent1"/>
          </a:effectRef>
          <a:fontRef idx="minor">
            <a:schemeClr val="tx1"/>
          </a:fontRef>
        </p:style>
      </p:cxnSp>
      <p:sp>
        <p:nvSpPr>
          <p:cNvPr id="2" name="Rectangle 1"/>
          <p:cNvSpPr/>
          <p:nvPr/>
        </p:nvSpPr>
        <p:spPr>
          <a:xfrm>
            <a:off x="719999" y="1017725"/>
            <a:ext cx="7800545" cy="3000821"/>
          </a:xfrm>
          <a:prstGeom prst="rect">
            <a:avLst/>
          </a:prstGeom>
        </p:spPr>
        <p:txBody>
          <a:bodyPr wrap="square">
            <a:spAutoFit/>
          </a:bodyPr>
          <a:lstStyle/>
          <a:p>
            <a:pPr marL="365760" indent="-365760">
              <a:tabLst>
                <a:tab pos="457200" algn="l"/>
              </a:tabLst>
            </a:pPr>
            <a:r>
              <a:rPr lang="vi-VN" b="1" dirty="0">
                <a:latin typeface="Times New Roman" panose="02020603050405020304" pitchFamily="18" charset="0"/>
                <a:ea typeface="Times New Roman" panose="02020603050405020304" pitchFamily="18" charset="0"/>
              </a:rPr>
              <a:t>Kết quả đạt được</a:t>
            </a:r>
            <a:endParaRPr lang="vi-VN" sz="2400" b="1" dirty="0">
              <a:latin typeface="Times New Roman" panose="02020603050405020304" pitchFamily="18" charset="0"/>
              <a:ea typeface="Times New Roman" panose="02020603050405020304" pitchFamily="18" charset="0"/>
            </a:endParaRPr>
          </a:p>
          <a:p>
            <a:pPr marL="342900" lvl="0" indent="-342900" algn="just">
              <a:lnSpc>
                <a:spcPct val="150000"/>
              </a:lnSpc>
              <a:buFont typeface="Times New Roman" panose="02020603050405020304" pitchFamily="18" charset="0"/>
              <a:buChar char="-"/>
            </a:pPr>
            <a:r>
              <a:rPr lang="vi-VN" dirty="0">
                <a:latin typeface="Times New Roman" panose="02020603050405020304" pitchFamily="18" charset="0"/>
                <a:ea typeface="Times New Roman" panose="02020603050405020304" pitchFamily="18" charset="0"/>
              </a:rPr>
              <a:t>Xây dựng thành công 1 trang web bán hoa lan.</a:t>
            </a:r>
          </a:p>
          <a:p>
            <a:pPr marL="342900" lvl="0" indent="-342900" algn="just">
              <a:lnSpc>
                <a:spcPct val="150000"/>
              </a:lnSpc>
              <a:buFont typeface="Times New Roman" panose="02020603050405020304" pitchFamily="18" charset="0"/>
              <a:buChar char="-"/>
            </a:pPr>
            <a:r>
              <a:rPr lang="vi-VN" dirty="0">
                <a:latin typeface="Times New Roman" panose="02020603050405020304" pitchFamily="18" charset="0"/>
                <a:ea typeface="Times New Roman" panose="02020603050405020304" pitchFamily="18" charset="0"/>
              </a:rPr>
              <a:t>Tạo các chức năng cho admin như thêm, sửa, xem chi tiết và xóa sản phẩm, loại</a:t>
            </a:r>
          </a:p>
          <a:p>
            <a:pPr algn="just">
              <a:lnSpc>
                <a:spcPct val="150000"/>
              </a:lnSpc>
            </a:pPr>
            <a:r>
              <a:rPr lang="vi-VN" dirty="0">
                <a:latin typeface="Times New Roman" panose="02020603050405020304" pitchFamily="18" charset="0"/>
                <a:ea typeface="Times New Roman" panose="02020603050405020304" pitchFamily="18" charset="0"/>
              </a:rPr>
              <a:t>sản phẩm và thẻ tag.</a:t>
            </a:r>
          </a:p>
          <a:p>
            <a:pPr marL="342900" lvl="0" indent="-342900" algn="just">
              <a:lnSpc>
                <a:spcPct val="150000"/>
              </a:lnSpc>
              <a:buFont typeface="Times New Roman" panose="02020603050405020304" pitchFamily="18" charset="0"/>
              <a:buChar char="-"/>
            </a:pPr>
            <a:r>
              <a:rPr lang="vi-VN" dirty="0">
                <a:latin typeface="Times New Roman" panose="02020603050405020304" pitchFamily="18" charset="0"/>
                <a:ea typeface="Times New Roman" panose="02020603050405020304" pitchFamily="18" charset="0"/>
              </a:rPr>
              <a:t>Khách hàng có thể thêm vào giỏ hàng và đặt hàng.</a:t>
            </a:r>
          </a:p>
          <a:p>
            <a:pPr marL="342900" lvl="0" indent="-342900" algn="just">
              <a:lnSpc>
                <a:spcPct val="150000"/>
              </a:lnSpc>
              <a:buFont typeface="Times New Roman" panose="02020603050405020304" pitchFamily="18" charset="0"/>
              <a:buChar char="-"/>
            </a:pPr>
            <a:r>
              <a:rPr lang="vi-VN" dirty="0">
                <a:latin typeface="Times New Roman" panose="02020603050405020304" pitchFamily="18" charset="0"/>
                <a:ea typeface="Times New Roman" panose="02020603050405020304" pitchFamily="18" charset="0"/>
              </a:rPr>
              <a:t>Tạo cơ sở dữ liệu bằng SQL Server.</a:t>
            </a:r>
          </a:p>
          <a:p>
            <a:pPr marL="365760" indent="-365760">
              <a:tabLst>
                <a:tab pos="457200" algn="l"/>
              </a:tabLst>
            </a:pPr>
            <a:r>
              <a:rPr lang="vi-VN" b="1" dirty="0" smtClean="0">
                <a:latin typeface="Times New Roman" panose="02020603050405020304" pitchFamily="18" charset="0"/>
                <a:ea typeface="Times New Roman" panose="02020603050405020304" pitchFamily="18" charset="0"/>
              </a:rPr>
              <a:t>Hạn </a:t>
            </a:r>
            <a:r>
              <a:rPr lang="vi-VN" b="1" dirty="0">
                <a:latin typeface="Times New Roman" panose="02020603050405020304" pitchFamily="18" charset="0"/>
                <a:ea typeface="Times New Roman" panose="02020603050405020304" pitchFamily="18" charset="0"/>
              </a:rPr>
              <a:t>chế</a:t>
            </a:r>
            <a:endParaRPr lang="vi-VN" sz="2400" b="1" dirty="0">
              <a:latin typeface="Times New Roman" panose="02020603050405020304" pitchFamily="18" charset="0"/>
              <a:ea typeface="Times New Roman" panose="02020603050405020304" pitchFamily="18" charset="0"/>
            </a:endParaRPr>
          </a:p>
          <a:p>
            <a:pPr>
              <a:lnSpc>
                <a:spcPct val="150000"/>
              </a:lnSpc>
            </a:pPr>
            <a:r>
              <a:rPr lang="vi-VN" dirty="0">
                <a:latin typeface="Times New Roman" panose="02020603050405020304" pitchFamily="18" charset="0"/>
                <a:ea typeface="Times New Roman" panose="02020603050405020304" pitchFamily="18" charset="0"/>
              </a:rPr>
              <a:t>Cần chức năng thống kê lượt truy cập, doanh thu, số lượng đơn hàng cho admin.</a:t>
            </a:r>
          </a:p>
          <a:p>
            <a:pPr marL="365760" indent="-365760">
              <a:tabLst>
                <a:tab pos="457200" algn="l"/>
              </a:tabLst>
            </a:pPr>
            <a:r>
              <a:rPr lang="vi-VN" b="1" smtClean="0">
                <a:latin typeface="Times New Roman" panose="02020603050405020304" pitchFamily="18" charset="0"/>
                <a:ea typeface="Times New Roman" panose="02020603050405020304" pitchFamily="18" charset="0"/>
              </a:rPr>
              <a:t>Hướng </a:t>
            </a:r>
            <a:r>
              <a:rPr lang="vi-VN" b="1" dirty="0">
                <a:latin typeface="Times New Roman" panose="02020603050405020304" pitchFamily="18" charset="0"/>
                <a:ea typeface="Times New Roman" panose="02020603050405020304" pitchFamily="18" charset="0"/>
              </a:rPr>
              <a:t>phát triển</a:t>
            </a:r>
            <a:endParaRPr lang="vi-VN" sz="2400" b="1" dirty="0">
              <a:latin typeface="Times New Roman" panose="02020603050405020304" pitchFamily="18" charset="0"/>
              <a:ea typeface="Times New Roman" panose="02020603050405020304" pitchFamily="18" charset="0"/>
            </a:endParaRPr>
          </a:p>
          <a:p>
            <a:pPr>
              <a:lnSpc>
                <a:spcPct val="150000"/>
              </a:lnSpc>
            </a:pPr>
            <a:r>
              <a:rPr lang="vi-VN" dirty="0">
                <a:latin typeface="Times New Roman" panose="02020603050405020304" pitchFamily="18" charset="0"/>
                <a:ea typeface="Times New Roman" panose="02020603050405020304" pitchFamily="18" charset="0"/>
              </a:rPr>
              <a:t>Tạo chức năng thống kê lượt truy cập, doanh thu, số lượng đơn hàng cho admin.</a:t>
            </a:r>
          </a:p>
        </p:txBody>
      </p:sp>
    </p:spTree>
    <p:extLst>
      <p:ext uri="{BB962C8B-B14F-4D97-AF65-F5344CB8AC3E}">
        <p14:creationId xmlns:p14="http://schemas.microsoft.com/office/powerpoint/2010/main" val="37234127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 dirty="0" smtClean="0"/>
              <a:t>01</a:t>
            </a:r>
            <a:r>
              <a:rPr lang="vi-VN" dirty="0" smtClean="0"/>
              <a:t> </a:t>
            </a:r>
            <a:r>
              <a:rPr lang="vi-VN" dirty="0"/>
              <a:t>ASP.Net Core </a:t>
            </a:r>
            <a:endParaRPr lang="vi-VN" dirty="0"/>
          </a:p>
        </p:txBody>
      </p:sp>
      <p:cxnSp>
        <p:nvCxnSpPr>
          <p:cNvPr id="3" name="Straight Connector 2"/>
          <p:cNvCxnSpPr/>
          <p:nvPr/>
        </p:nvCxnSpPr>
        <p:spPr>
          <a:xfrm>
            <a:off x="1413164" y="445025"/>
            <a:ext cx="10391" cy="572700"/>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720000" y="1142999"/>
            <a:ext cx="7704000" cy="492443"/>
          </a:xfrm>
          <a:prstGeom prst="rect">
            <a:avLst/>
          </a:prstGeom>
          <a:noFill/>
        </p:spPr>
        <p:txBody>
          <a:bodyPr wrap="square" rtlCol="0">
            <a:spAutoFit/>
          </a:bodyPr>
          <a:lstStyle/>
          <a:p>
            <a:pPr lvl="2"/>
            <a:r>
              <a:rPr lang="vi-VN" sz="2600" b="1" dirty="0">
                <a:latin typeface="+mj-lt"/>
              </a:rPr>
              <a:t>Lịch sử của ASP.Net Core</a:t>
            </a:r>
          </a:p>
        </p:txBody>
      </p:sp>
      <p:sp>
        <p:nvSpPr>
          <p:cNvPr id="11" name="TextBox 10"/>
          <p:cNvSpPr txBox="1"/>
          <p:nvPr/>
        </p:nvSpPr>
        <p:spPr>
          <a:xfrm>
            <a:off x="831272" y="1543109"/>
            <a:ext cx="7592728" cy="1200329"/>
          </a:xfrm>
          <a:prstGeom prst="rect">
            <a:avLst/>
          </a:prstGeom>
          <a:noFill/>
        </p:spPr>
        <p:txBody>
          <a:bodyPr wrap="square" rtlCol="0">
            <a:spAutoFit/>
          </a:bodyPr>
          <a:lstStyle/>
          <a:p>
            <a:pPr indent="360000" algn="just"/>
            <a:r>
              <a:rPr lang="en-US" sz="1800" dirty="0">
                <a:latin typeface="Times New Roman" panose="02020603050405020304" pitchFamily="18" charset="0"/>
                <a:cs typeface="Times New Roman" panose="02020603050405020304" pitchFamily="18" charset="0"/>
              </a:rPr>
              <a:t>ASP.NET </a:t>
            </a:r>
            <a:r>
              <a:rPr lang="en-US" sz="1800" dirty="0" err="1">
                <a:latin typeface="Times New Roman" panose="02020603050405020304" pitchFamily="18" charset="0"/>
                <a:cs typeface="Times New Roman" panose="02020603050405020304" pitchFamily="18" charset="0"/>
              </a:rPr>
              <a:t>đã</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được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sử</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dụng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từ</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nhiều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năm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để</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phát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triển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ứng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dụng</a:t>
            </a:r>
            <a:r>
              <a:rPr lang="en-US" sz="1800" dirty="0">
                <a:latin typeface="Times New Roman" panose="02020603050405020304" pitchFamily="18" charset="0"/>
                <a:cs typeface="Times New Roman" panose="02020603050405020304" pitchFamily="18" charset="0"/>
              </a:rPr>
              <a:t> web. </a:t>
            </a:r>
            <a:r>
              <a:rPr lang="en-US" sz="1800" dirty="0" err="1">
                <a:latin typeface="Times New Roman" panose="02020603050405020304" pitchFamily="18" charset="0"/>
                <a:cs typeface="Times New Roman" panose="02020603050405020304" pitchFamily="18" charset="0"/>
              </a:rPr>
              <a:t>Kể</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từ</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đó</a:t>
            </a:r>
            <a:r>
              <a:rPr lang="en-US" sz="1800" dirty="0">
                <a:latin typeface="Times New Roman" panose="02020603050405020304" pitchFamily="18" charset="0"/>
                <a:cs typeface="Times New Roman" panose="02020603050405020304" pitchFamily="18" charset="0"/>
              </a:rPr>
              <a:t>, framework </a:t>
            </a:r>
            <a:r>
              <a:rPr lang="en-US" sz="1800" dirty="0" err="1">
                <a:latin typeface="Times New Roman" panose="02020603050405020304" pitchFamily="18" charset="0"/>
                <a:cs typeface="Times New Roman" panose="02020603050405020304" pitchFamily="18" charset="0"/>
              </a:rPr>
              <a:t>này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đã</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trải</a:t>
            </a:r>
            <a:r>
              <a:rPr lang="en-US" sz="1800" dirty="0">
                <a:latin typeface="Times New Roman" panose="02020603050405020304" pitchFamily="18" charset="0"/>
                <a:cs typeface="Times New Roman" panose="02020603050405020304" pitchFamily="18" charset="0"/>
              </a:rPr>
              <a:t> qua </a:t>
            </a:r>
            <a:r>
              <a:rPr lang="en-US" sz="1800" dirty="0" err="1">
                <a:latin typeface="Times New Roman" panose="02020603050405020304" pitchFamily="18" charset="0"/>
                <a:cs typeface="Times New Roman" panose="02020603050405020304" pitchFamily="18" charset="0"/>
              </a:rPr>
              <a:t>một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sự</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thay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đổi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tiến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hóa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đều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đặn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cuối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cùng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đã</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đưa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chúng</a:t>
            </a:r>
            <a:r>
              <a:rPr lang="en-US" sz="1800" dirty="0">
                <a:latin typeface="Times New Roman" panose="02020603050405020304" pitchFamily="18" charset="0"/>
                <a:cs typeface="Times New Roman" panose="02020603050405020304" pitchFamily="18" charset="0"/>
              </a:rPr>
              <a:t> ta </a:t>
            </a:r>
            <a:r>
              <a:rPr lang="en-US" sz="1800" dirty="0" err="1">
                <a:latin typeface="Times New Roman" panose="02020603050405020304" pitchFamily="18" charset="0"/>
                <a:cs typeface="Times New Roman" panose="02020603050405020304" pitchFamily="18" charset="0"/>
              </a:rPr>
              <a:t>đến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với</a:t>
            </a:r>
            <a:r>
              <a:rPr lang="en-US" sz="1800" dirty="0">
                <a:latin typeface="Times New Roman" panose="02020603050405020304" pitchFamily="18" charset="0"/>
                <a:cs typeface="Times New Roman" panose="02020603050405020304" pitchFamily="18" charset="0"/>
              </a:rPr>
              <a:t> ASP.NET Core 1.0 </a:t>
            </a:r>
            <a:r>
              <a:rPr lang="en-US" sz="1800" dirty="0" err="1">
                <a:latin typeface="Times New Roman" panose="02020603050405020304" pitchFamily="18" charset="0"/>
                <a:cs typeface="Times New Roman" panose="02020603050405020304" pitchFamily="18" charset="0"/>
              </a:rPr>
              <a:t>hậu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duệ</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mới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gần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đây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nhất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của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nó</a:t>
            </a:r>
            <a:r>
              <a:rPr lang="en-US" sz="1800" dirty="0">
                <a:latin typeface="Times New Roman" panose="02020603050405020304" pitchFamily="18" charset="0"/>
                <a:cs typeface="Times New Roman" panose="02020603050405020304" pitchFamily="18" charset="0"/>
              </a:rPr>
              <a:t>.</a:t>
            </a:r>
            <a:endParaRPr lang="vi-VN" sz="18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831272" y="2774216"/>
            <a:ext cx="7488818" cy="369332"/>
          </a:xfrm>
          <a:prstGeom prst="rect">
            <a:avLst/>
          </a:prstGeom>
          <a:noFill/>
        </p:spPr>
        <p:txBody>
          <a:bodyPr wrap="square" rtlCol="0">
            <a:spAutoFit/>
          </a:bodyPr>
          <a:lstStyle/>
          <a:p>
            <a:pPr marL="285750" lvl="0" indent="-285750" algn="just">
              <a:buFont typeface="Arial" panose="020B0604020202020204" pitchFamily="34" charset="0"/>
              <a:buChar char="•"/>
            </a:pPr>
            <a:r>
              <a:rPr lang="vi-VN" sz="1800" dirty="0">
                <a:latin typeface="+mj-lt"/>
              </a:rPr>
              <a:t>ASP.NET Core không phải là phiên bản tiếp theo của ASP.NET 4.6. </a:t>
            </a:r>
          </a:p>
        </p:txBody>
      </p:sp>
      <p:sp>
        <p:nvSpPr>
          <p:cNvPr id="4" name="TextBox 3"/>
          <p:cNvSpPr txBox="1"/>
          <p:nvPr/>
        </p:nvSpPr>
        <p:spPr>
          <a:xfrm>
            <a:off x="831272" y="3252355"/>
            <a:ext cx="7364126" cy="646331"/>
          </a:xfrm>
          <a:prstGeom prst="rect">
            <a:avLst/>
          </a:prstGeom>
          <a:noFill/>
        </p:spPr>
        <p:txBody>
          <a:bodyPr wrap="square" rtlCol="0">
            <a:spAutoFit/>
          </a:bodyPr>
          <a:lstStyle/>
          <a:p>
            <a:pPr marL="285750" lvl="0" indent="-285750" algn="just">
              <a:buFont typeface="Arial" panose="020B0604020202020204" pitchFamily="34" charset="0"/>
              <a:buChar char="•"/>
            </a:pPr>
            <a:r>
              <a:rPr lang="vi-VN" sz="1800" dirty="0">
                <a:latin typeface="+mj-lt"/>
              </a:rPr>
              <a:t>Đó là một framework hoàn toàn mới, may mắn rằng nó một dự án side-by</a:t>
            </a:r>
          </a:p>
          <a:p>
            <a:pPr algn="just"/>
            <a:r>
              <a:rPr lang="vi-VN" sz="1800" dirty="0">
                <a:latin typeface="+mj-lt"/>
              </a:rPr>
              <a:t>side tương tự với mọi thứ mà chúng ta biết</a:t>
            </a:r>
            <a:endParaRPr lang="vi-VN" sz="1800" dirty="0">
              <a:latin typeface="+mj-lt"/>
            </a:endParaRPr>
          </a:p>
        </p:txBody>
      </p:sp>
      <p:sp>
        <p:nvSpPr>
          <p:cNvPr id="5" name="TextBox 4"/>
          <p:cNvSpPr txBox="1"/>
          <p:nvPr/>
        </p:nvSpPr>
        <p:spPr>
          <a:xfrm>
            <a:off x="831272" y="3898686"/>
            <a:ext cx="7488818" cy="646331"/>
          </a:xfrm>
          <a:prstGeom prst="rect">
            <a:avLst/>
          </a:prstGeom>
          <a:noFill/>
        </p:spPr>
        <p:txBody>
          <a:bodyPr wrap="square" rtlCol="0">
            <a:spAutoFit/>
          </a:bodyPr>
          <a:lstStyle/>
          <a:p>
            <a:pPr marL="285750" lvl="0" indent="-285750" algn="just">
              <a:buFont typeface="Arial" panose="020B0604020202020204" pitchFamily="34" charset="0"/>
              <a:buChar char="•"/>
            </a:pPr>
            <a:r>
              <a:rPr lang="vi-VN" sz="1800" dirty="0">
                <a:latin typeface="+mj-lt"/>
              </a:rPr>
              <a:t>Nó thực ra được viết lại trên framework ASP.NET 4.6 hiện tại những kích</a:t>
            </a:r>
          </a:p>
          <a:p>
            <a:pPr algn="just"/>
            <a:r>
              <a:rPr lang="vi-VN" sz="1800" dirty="0">
                <a:latin typeface="+mj-lt"/>
              </a:rPr>
              <a:t>thước nhỏ hơn và nhiều modular hơn. </a:t>
            </a:r>
          </a:p>
        </p:txBody>
      </p:sp>
    </p:spTree>
    <p:extLst>
      <p:ext uri="{BB962C8B-B14F-4D97-AF65-F5344CB8AC3E}">
        <p14:creationId xmlns:p14="http://schemas.microsoft.com/office/powerpoint/2010/main" val="36241035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1"/>
          <p:cNvSpPr txBox="1">
            <a:spLocks noGrp="1"/>
          </p:cNvSpPr>
          <p:nvPr>
            <p:ph type="title"/>
          </p:nvPr>
        </p:nvSpPr>
        <p:spPr>
          <a:xfrm>
            <a:off x="616090" y="215813"/>
            <a:ext cx="7704000" cy="572700"/>
          </a:xfrm>
          <a:prstGeom prst="rect">
            <a:avLst/>
          </a:prstGeom>
        </p:spPr>
        <p:txBody>
          <a:bodyPr spcFirstLastPara="1" wrap="square" lIns="91425" tIns="91425" rIns="91425" bIns="91425" anchor="t" anchorCtr="0">
            <a:noAutofit/>
          </a:bodyPr>
          <a:lstStyle/>
          <a:p>
            <a:r>
              <a:rPr lang="en" dirty="0" smtClean="0"/>
              <a:t>01</a:t>
            </a:r>
            <a:r>
              <a:rPr lang="vi-VN" dirty="0" smtClean="0"/>
              <a:t> </a:t>
            </a:r>
            <a:r>
              <a:rPr lang="vi-VN" dirty="0"/>
              <a:t>ASP.Net Core </a:t>
            </a:r>
            <a:endParaRPr lang="vi-VN" dirty="0"/>
          </a:p>
        </p:txBody>
      </p:sp>
      <p:cxnSp>
        <p:nvCxnSpPr>
          <p:cNvPr id="3" name="Straight Connector 2"/>
          <p:cNvCxnSpPr/>
          <p:nvPr/>
        </p:nvCxnSpPr>
        <p:spPr>
          <a:xfrm>
            <a:off x="1288473" y="215813"/>
            <a:ext cx="10391" cy="572700"/>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616090" y="824214"/>
            <a:ext cx="7704000" cy="492443"/>
          </a:xfrm>
          <a:prstGeom prst="rect">
            <a:avLst/>
          </a:prstGeom>
          <a:noFill/>
        </p:spPr>
        <p:txBody>
          <a:bodyPr wrap="square" rtlCol="0">
            <a:spAutoFit/>
          </a:bodyPr>
          <a:lstStyle/>
          <a:p>
            <a:pPr lvl="2"/>
            <a:r>
              <a:rPr lang="vi-VN" sz="2600" b="1" dirty="0">
                <a:latin typeface="+mj-lt"/>
              </a:rPr>
              <a:t>Khái niệm</a:t>
            </a:r>
          </a:p>
        </p:txBody>
      </p:sp>
      <p:sp>
        <p:nvSpPr>
          <p:cNvPr id="11" name="TextBox 10"/>
          <p:cNvSpPr txBox="1"/>
          <p:nvPr/>
        </p:nvSpPr>
        <p:spPr>
          <a:xfrm>
            <a:off x="616090" y="1276294"/>
            <a:ext cx="7592728" cy="646331"/>
          </a:xfrm>
          <a:prstGeom prst="rect">
            <a:avLst/>
          </a:prstGeom>
          <a:noFill/>
        </p:spPr>
        <p:txBody>
          <a:bodyPr wrap="square" rtlCol="0">
            <a:spAutoFit/>
          </a:bodyPr>
          <a:lstStyle/>
          <a:p>
            <a:pPr indent="360000" algn="just"/>
            <a:r>
              <a:rPr lang="vi-VN" sz="1800" dirty="0">
                <a:latin typeface="+mj-lt"/>
              </a:rPr>
              <a:t>NET Core hỗ trợ các ngôn ngữ như: C# và F# (và C ++ / CLI kể từ 3.1; chỉ được bật trên Windows) và nó còn hỗ trợ một phần của Visual Basic NET</a:t>
            </a:r>
            <a:endParaRPr lang="vi-VN" sz="1800" dirty="0">
              <a:latin typeface="+mj-lt"/>
              <a:cs typeface="Times New Roman" panose="02020603050405020304" pitchFamily="18" charset="0"/>
            </a:endParaRPr>
          </a:p>
        </p:txBody>
      </p:sp>
      <p:sp>
        <p:nvSpPr>
          <p:cNvPr id="2" name="TextBox 1"/>
          <p:cNvSpPr txBox="1"/>
          <p:nvPr/>
        </p:nvSpPr>
        <p:spPr>
          <a:xfrm>
            <a:off x="616090" y="2249596"/>
            <a:ext cx="7488818" cy="369332"/>
          </a:xfrm>
          <a:prstGeom prst="rect">
            <a:avLst/>
          </a:prstGeom>
          <a:noFill/>
        </p:spPr>
        <p:txBody>
          <a:bodyPr wrap="square" rtlCol="0">
            <a:spAutoFit/>
          </a:bodyPr>
          <a:lstStyle/>
          <a:p>
            <a:pPr marL="285750" lvl="0" indent="-285750" algn="just">
              <a:buFont typeface="Arial" panose="020B0604020202020204" pitchFamily="34" charset="0"/>
              <a:buChar char="•"/>
            </a:pPr>
            <a:r>
              <a:rPr lang="vi-VN" sz="1800" dirty="0">
                <a:latin typeface="+mj-lt"/>
              </a:rPr>
              <a:t>F#: Là loại ngôn ngữ lập trình cho chức năng đa nền tảng, mã nguồn </a:t>
            </a:r>
            <a:r>
              <a:rPr lang="vi-VN" sz="1800" dirty="0" smtClean="0">
                <a:latin typeface="+mj-lt"/>
              </a:rPr>
              <a:t>mở.</a:t>
            </a:r>
          </a:p>
        </p:txBody>
      </p:sp>
      <p:sp>
        <p:nvSpPr>
          <p:cNvPr id="4" name="TextBox 3"/>
          <p:cNvSpPr txBox="1"/>
          <p:nvPr/>
        </p:nvSpPr>
        <p:spPr>
          <a:xfrm>
            <a:off x="616090" y="2532260"/>
            <a:ext cx="7364126" cy="646331"/>
          </a:xfrm>
          <a:prstGeom prst="rect">
            <a:avLst/>
          </a:prstGeom>
          <a:noFill/>
        </p:spPr>
        <p:txBody>
          <a:bodyPr wrap="square" rtlCol="0">
            <a:spAutoFit/>
          </a:bodyPr>
          <a:lstStyle/>
          <a:p>
            <a:pPr marL="285750" lvl="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Visual Basic: </a:t>
            </a:r>
            <a:r>
              <a:rPr lang="en-US" sz="1800" dirty="0" err="1">
                <a:latin typeface="Times New Roman" panose="02020603050405020304" pitchFamily="18" charset="0"/>
                <a:cs typeface="Times New Roman" panose="02020603050405020304" pitchFamily="18" charset="0"/>
              </a:rPr>
              <a:t>Là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ngôn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lập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trình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có</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cú</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pháp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đơn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giản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giúp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xây</a:t>
            </a:r>
            <a:r>
              <a:rPr lang="en-US" sz="1800" dirty="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dựng</a:t>
            </a:r>
            <a:endParaRPr lang="en-US" sz="1800" dirty="0">
              <a:latin typeface="Times New Roman" panose="02020603050405020304" pitchFamily="18" charset="0"/>
              <a:cs typeface="Times New Roman" panose="02020603050405020304" pitchFamily="18" charset="0"/>
            </a:endParaRPr>
          </a:p>
          <a:p>
            <a:pPr lvl="0" algn="just"/>
            <a:r>
              <a:rPr lang="en-US" sz="1800" dirty="0" err="1" smtClean="0">
                <a:latin typeface="Times New Roman" panose="02020603050405020304" pitchFamily="18" charset="0"/>
                <a:cs typeface="Times New Roman" panose="02020603050405020304" pitchFamily="18" charset="0"/>
              </a:rPr>
              <a:t>cho</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các</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ứng</a:t>
            </a:r>
            <a:r>
              <a:rPr lang="en-US" sz="1800" dirty="0" smtClean="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dụng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hướng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tới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đối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tượng</a:t>
            </a:r>
            <a:r>
              <a:rPr lang="en-US" sz="1800" dirty="0">
                <a:latin typeface="Times New Roman" panose="02020603050405020304" pitchFamily="18" charset="0"/>
                <a:cs typeface="Times New Roman" panose="02020603050405020304" pitchFamily="18" charset="0"/>
              </a:rPr>
              <a:t> an </a:t>
            </a:r>
            <a:r>
              <a:rPr lang="en-US" sz="1800" dirty="0" err="1">
                <a:latin typeface="Times New Roman" panose="02020603050405020304" pitchFamily="18" charset="0"/>
                <a:cs typeface="Times New Roman" panose="02020603050405020304" pitchFamily="18" charset="0"/>
              </a:rPr>
              <a:t>toàn</a:t>
            </a:r>
            <a:r>
              <a:rPr lang="en-US" sz="1800" dirty="0">
                <a:latin typeface="Times New Roman" panose="02020603050405020304" pitchFamily="18" charset="0"/>
                <a:cs typeface="Times New Roman" panose="02020603050405020304" pitchFamily="18" charset="0"/>
              </a:rPr>
              <a:t>.</a:t>
            </a:r>
            <a:endParaRPr lang="vi-VN" sz="18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616090" y="3178591"/>
            <a:ext cx="7488818" cy="646331"/>
          </a:xfrm>
          <a:prstGeom prst="rect">
            <a:avLst/>
          </a:prstGeom>
          <a:noFill/>
        </p:spPr>
        <p:txBody>
          <a:bodyPr wrap="square" rtlCol="0">
            <a:spAutoFit/>
          </a:bodyPr>
          <a:lstStyle/>
          <a:p>
            <a:pPr marL="285750" lvl="0" indent="-285750" algn="just">
              <a:buFont typeface="Arial" panose="020B0604020202020204" pitchFamily="34" charset="0"/>
              <a:buChar char="•"/>
            </a:pPr>
            <a:r>
              <a:rPr lang="vi-VN" sz="1800" dirty="0">
                <a:latin typeface="+mj-lt"/>
              </a:rPr>
              <a:t>Nó thực ra được viết lại trên framework ASP.NET 4.6 hiện tại những kích</a:t>
            </a:r>
          </a:p>
          <a:p>
            <a:pPr algn="just"/>
            <a:r>
              <a:rPr lang="vi-VN" sz="1800" dirty="0">
                <a:latin typeface="+mj-lt"/>
              </a:rPr>
              <a:t>thước nhỏ hơn và nhiều modular hơn. </a:t>
            </a:r>
          </a:p>
        </p:txBody>
      </p:sp>
      <p:sp>
        <p:nvSpPr>
          <p:cNvPr id="6" name="TextBox 5"/>
          <p:cNvSpPr txBox="1"/>
          <p:nvPr/>
        </p:nvSpPr>
        <p:spPr>
          <a:xfrm>
            <a:off x="616090" y="1935355"/>
            <a:ext cx="7592728" cy="369332"/>
          </a:xfrm>
          <a:prstGeom prst="rect">
            <a:avLst/>
          </a:prstGeom>
          <a:noFill/>
        </p:spPr>
        <p:txBody>
          <a:bodyPr wrap="square" rtlCol="0">
            <a:spAutoFit/>
          </a:bodyPr>
          <a:lstStyle/>
          <a:p>
            <a:pPr marL="285750" lvl="0" indent="-285750">
              <a:buFont typeface="Arial" panose="020B0604020202020204" pitchFamily="34" charset="0"/>
              <a:buChar char="•"/>
            </a:pPr>
            <a:r>
              <a:rPr lang="vi-VN" sz="1800" dirty="0">
                <a:latin typeface="+mj-lt"/>
              </a:rPr>
              <a:t>C#: Là loại ngôn ngữ lập trình phát triển theo hướng đối tượng và mục đích. </a:t>
            </a:r>
          </a:p>
        </p:txBody>
      </p:sp>
      <p:sp>
        <p:nvSpPr>
          <p:cNvPr id="7" name="TextBox 6"/>
          <p:cNvSpPr txBox="1"/>
          <p:nvPr/>
        </p:nvSpPr>
        <p:spPr>
          <a:xfrm>
            <a:off x="647264" y="3708803"/>
            <a:ext cx="7561554" cy="1477328"/>
          </a:xfrm>
          <a:prstGeom prst="rect">
            <a:avLst/>
          </a:prstGeom>
          <a:noFill/>
        </p:spPr>
        <p:txBody>
          <a:bodyPr wrap="square" rtlCol="0">
            <a:spAutoFit/>
          </a:bodyPr>
          <a:lstStyle/>
          <a:p>
            <a:pPr indent="360000" algn="just"/>
            <a:r>
              <a:rPr lang="vi-VN" sz="1800" dirty="0">
                <a:latin typeface="+mj-lt"/>
              </a:rPr>
              <a:t>Những công cụ (gọi tắt là IDE)  để lập trình</a:t>
            </a:r>
          </a:p>
          <a:p>
            <a:pPr marL="285750" lvl="0" indent="-285750" algn="just">
              <a:buFont typeface="Arial" panose="020B0604020202020204" pitchFamily="34" charset="0"/>
              <a:buChar char="•"/>
            </a:pPr>
            <a:r>
              <a:rPr lang="en-US" sz="1800" dirty="0">
                <a:latin typeface="+mj-lt"/>
              </a:rPr>
              <a:t>Visual Studio</a:t>
            </a:r>
            <a:endParaRPr lang="vi-VN" sz="1800" dirty="0">
              <a:latin typeface="+mj-lt"/>
            </a:endParaRPr>
          </a:p>
          <a:p>
            <a:pPr marL="285750" lvl="0" indent="-285750" algn="just">
              <a:buFont typeface="Arial" panose="020B0604020202020204" pitchFamily="34" charset="0"/>
              <a:buChar char="•"/>
            </a:pPr>
            <a:r>
              <a:rPr lang="en-US" sz="1800" dirty="0">
                <a:latin typeface="+mj-lt"/>
              </a:rPr>
              <a:t>Visual Studio Code</a:t>
            </a:r>
            <a:endParaRPr lang="vi-VN" sz="1800" dirty="0">
              <a:latin typeface="+mj-lt"/>
            </a:endParaRPr>
          </a:p>
          <a:p>
            <a:pPr marL="285750" lvl="0" indent="-285750" algn="just">
              <a:buFont typeface="Arial" panose="020B0604020202020204" pitchFamily="34" charset="0"/>
              <a:buChar char="•"/>
            </a:pPr>
            <a:r>
              <a:rPr lang="en-US" sz="1800" dirty="0">
                <a:latin typeface="+mj-lt"/>
              </a:rPr>
              <a:t>Sublime </a:t>
            </a:r>
            <a:r>
              <a:rPr lang="vi-VN" sz="1800" dirty="0">
                <a:latin typeface="+mj-lt"/>
              </a:rPr>
              <a:t>Text</a:t>
            </a:r>
          </a:p>
          <a:p>
            <a:pPr marL="285750" lvl="0" indent="-285750" algn="just">
              <a:buFont typeface="Arial" panose="020B0604020202020204" pitchFamily="34" charset="0"/>
              <a:buChar char="•"/>
            </a:pPr>
            <a:r>
              <a:rPr lang="en-US" sz="1800" dirty="0">
                <a:latin typeface="+mj-lt"/>
              </a:rPr>
              <a:t>Vim</a:t>
            </a:r>
            <a:endParaRPr lang="vi-VN" sz="1800" dirty="0">
              <a:latin typeface="+mj-lt"/>
            </a:endParaRPr>
          </a:p>
        </p:txBody>
      </p:sp>
    </p:spTree>
    <p:extLst>
      <p:ext uri="{BB962C8B-B14F-4D97-AF65-F5344CB8AC3E}">
        <p14:creationId xmlns:p14="http://schemas.microsoft.com/office/powerpoint/2010/main" val="7757029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1"/>
          <p:cNvSpPr txBox="1">
            <a:spLocks noGrp="1"/>
          </p:cNvSpPr>
          <p:nvPr>
            <p:ph type="title"/>
          </p:nvPr>
        </p:nvSpPr>
        <p:spPr>
          <a:xfrm>
            <a:off x="616090" y="215813"/>
            <a:ext cx="7704000" cy="572700"/>
          </a:xfrm>
          <a:prstGeom prst="rect">
            <a:avLst/>
          </a:prstGeom>
        </p:spPr>
        <p:txBody>
          <a:bodyPr spcFirstLastPara="1" wrap="square" lIns="91425" tIns="91425" rIns="91425" bIns="91425" anchor="t" anchorCtr="0">
            <a:noAutofit/>
          </a:bodyPr>
          <a:lstStyle/>
          <a:p>
            <a:r>
              <a:rPr lang="en" dirty="0" smtClean="0"/>
              <a:t>01</a:t>
            </a:r>
            <a:r>
              <a:rPr lang="vi-VN" dirty="0" smtClean="0"/>
              <a:t> </a:t>
            </a:r>
            <a:r>
              <a:rPr lang="vi-VN" dirty="0"/>
              <a:t>ASP.Net Core </a:t>
            </a:r>
            <a:endParaRPr lang="vi-VN" dirty="0"/>
          </a:p>
        </p:txBody>
      </p:sp>
      <p:cxnSp>
        <p:nvCxnSpPr>
          <p:cNvPr id="3" name="Straight Connector 2"/>
          <p:cNvCxnSpPr/>
          <p:nvPr/>
        </p:nvCxnSpPr>
        <p:spPr>
          <a:xfrm>
            <a:off x="1288473" y="215813"/>
            <a:ext cx="10391" cy="572700"/>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616090" y="824214"/>
            <a:ext cx="7704000" cy="492443"/>
          </a:xfrm>
          <a:prstGeom prst="rect">
            <a:avLst/>
          </a:prstGeom>
          <a:noFill/>
        </p:spPr>
        <p:txBody>
          <a:bodyPr wrap="square" rtlCol="0">
            <a:spAutoFit/>
          </a:bodyPr>
          <a:lstStyle/>
          <a:p>
            <a:pPr lvl="2"/>
            <a:r>
              <a:rPr lang="vi-VN" sz="2600" b="1" dirty="0" smtClean="0">
                <a:latin typeface="+mj-lt"/>
              </a:rPr>
              <a:t>Đặc điểm</a:t>
            </a:r>
            <a:endParaRPr lang="vi-VN" sz="2600" b="1" dirty="0">
              <a:latin typeface="+mj-lt"/>
            </a:endParaRPr>
          </a:p>
        </p:txBody>
      </p:sp>
      <p:sp>
        <p:nvSpPr>
          <p:cNvPr id="11" name="TextBox 10"/>
          <p:cNvSpPr txBox="1"/>
          <p:nvPr/>
        </p:nvSpPr>
        <p:spPr>
          <a:xfrm>
            <a:off x="616090" y="1276294"/>
            <a:ext cx="7592728" cy="369332"/>
          </a:xfrm>
          <a:prstGeom prst="rect">
            <a:avLst/>
          </a:prstGeom>
          <a:noFill/>
        </p:spPr>
        <p:txBody>
          <a:bodyPr wrap="square" rtlCol="0">
            <a:spAutoFit/>
          </a:bodyPr>
          <a:lstStyle/>
          <a:p>
            <a:pPr marL="285750" indent="-285750" algn="just">
              <a:buFont typeface="Arial" panose="020B0604020202020204" pitchFamily="34" charset="0"/>
              <a:buChar char="•"/>
            </a:pPr>
            <a:r>
              <a:rPr lang="vi-VN" sz="1800" dirty="0">
                <a:latin typeface="+mj-lt"/>
              </a:rPr>
              <a:t>Đa nền tảng</a:t>
            </a:r>
            <a:endParaRPr lang="vi-VN" sz="1800" dirty="0">
              <a:latin typeface="+mj-lt"/>
              <a:cs typeface="Times New Roman" panose="02020603050405020304" pitchFamily="18" charset="0"/>
            </a:endParaRPr>
          </a:p>
        </p:txBody>
      </p:sp>
      <p:sp>
        <p:nvSpPr>
          <p:cNvPr id="2" name="TextBox 1"/>
          <p:cNvSpPr txBox="1"/>
          <p:nvPr/>
        </p:nvSpPr>
        <p:spPr>
          <a:xfrm>
            <a:off x="616090" y="1896092"/>
            <a:ext cx="7488818" cy="369332"/>
          </a:xfrm>
          <a:prstGeom prst="rect">
            <a:avLst/>
          </a:prstGeom>
          <a:noFill/>
        </p:spPr>
        <p:txBody>
          <a:bodyPr wrap="square" rtlCol="0">
            <a:spAutoFit/>
          </a:bodyPr>
          <a:lstStyle/>
          <a:p>
            <a:pPr marL="285750" lvl="0" indent="-285750" algn="just">
              <a:buFont typeface="Arial" panose="020B0604020202020204" pitchFamily="34" charset="0"/>
              <a:buChar char="•"/>
            </a:pPr>
            <a:r>
              <a:rPr lang="vi-VN" sz="1800" dirty="0">
                <a:latin typeface="+mj-lt"/>
              </a:rPr>
              <a:t>Các công cụ dòng lệnh</a:t>
            </a:r>
            <a:endParaRPr lang="vi-VN" sz="1800" dirty="0" smtClean="0">
              <a:latin typeface="+mj-lt"/>
            </a:endParaRPr>
          </a:p>
        </p:txBody>
      </p:sp>
      <p:sp>
        <p:nvSpPr>
          <p:cNvPr id="4" name="TextBox 3"/>
          <p:cNvSpPr txBox="1"/>
          <p:nvPr/>
        </p:nvSpPr>
        <p:spPr>
          <a:xfrm>
            <a:off x="616090" y="2211813"/>
            <a:ext cx="7364126" cy="369332"/>
          </a:xfrm>
          <a:prstGeom prst="rect">
            <a:avLst/>
          </a:prstGeom>
          <a:noFill/>
        </p:spPr>
        <p:txBody>
          <a:bodyPr wrap="square" rtlCol="0">
            <a:spAutoFit/>
          </a:bodyPr>
          <a:lstStyle/>
          <a:p>
            <a:pPr marL="285750" lvl="0" indent="-285750" algn="just">
              <a:buFont typeface="Arial" panose="020B0604020202020204" pitchFamily="34" charset="0"/>
              <a:buChar char="•"/>
            </a:pPr>
            <a:r>
              <a:rPr lang="vi-VN" sz="1800" dirty="0">
                <a:latin typeface="+mj-lt"/>
              </a:rPr>
              <a:t>Triển khai linh hoạt</a:t>
            </a:r>
            <a:endParaRPr lang="vi-VN" sz="1800" dirty="0">
              <a:latin typeface="+mj-lt"/>
              <a:cs typeface="Times New Roman" panose="02020603050405020304" pitchFamily="18" charset="0"/>
            </a:endParaRPr>
          </a:p>
        </p:txBody>
      </p:sp>
      <p:sp>
        <p:nvSpPr>
          <p:cNvPr id="5" name="TextBox 4"/>
          <p:cNvSpPr txBox="1"/>
          <p:nvPr/>
        </p:nvSpPr>
        <p:spPr>
          <a:xfrm>
            <a:off x="616090" y="2514900"/>
            <a:ext cx="7488818" cy="369332"/>
          </a:xfrm>
          <a:prstGeom prst="rect">
            <a:avLst/>
          </a:prstGeom>
          <a:noFill/>
        </p:spPr>
        <p:txBody>
          <a:bodyPr wrap="square" rtlCol="0">
            <a:spAutoFit/>
          </a:bodyPr>
          <a:lstStyle/>
          <a:p>
            <a:pPr marL="285750" lvl="0" indent="-285750" algn="just">
              <a:buFont typeface="Arial" panose="020B0604020202020204" pitchFamily="34" charset="0"/>
              <a:buChar char="•"/>
            </a:pPr>
            <a:r>
              <a:rPr lang="vi-VN" sz="1800" dirty="0">
                <a:latin typeface="+mj-lt"/>
              </a:rPr>
              <a:t>Tương thích</a:t>
            </a:r>
          </a:p>
        </p:txBody>
      </p:sp>
      <p:sp>
        <p:nvSpPr>
          <p:cNvPr id="6" name="TextBox 5"/>
          <p:cNvSpPr txBox="1"/>
          <p:nvPr/>
        </p:nvSpPr>
        <p:spPr>
          <a:xfrm>
            <a:off x="616090" y="1593005"/>
            <a:ext cx="7592728" cy="369332"/>
          </a:xfrm>
          <a:prstGeom prst="rect">
            <a:avLst/>
          </a:prstGeom>
          <a:noFill/>
        </p:spPr>
        <p:txBody>
          <a:bodyPr wrap="square" rtlCol="0">
            <a:spAutoFit/>
          </a:bodyPr>
          <a:lstStyle/>
          <a:p>
            <a:pPr marL="285750" lvl="0" indent="-285750">
              <a:buFont typeface="Arial" panose="020B0604020202020204" pitchFamily="34" charset="0"/>
              <a:buChar char="•"/>
            </a:pPr>
            <a:r>
              <a:rPr lang="vi-VN" sz="1800" dirty="0">
                <a:latin typeface="+mj-lt"/>
              </a:rPr>
              <a:t>Nhất quán trên các kiến ​​trúc</a:t>
            </a:r>
          </a:p>
        </p:txBody>
      </p:sp>
      <p:sp>
        <p:nvSpPr>
          <p:cNvPr id="7" name="TextBox 6"/>
          <p:cNvSpPr txBox="1"/>
          <p:nvPr/>
        </p:nvSpPr>
        <p:spPr>
          <a:xfrm>
            <a:off x="616090" y="2830621"/>
            <a:ext cx="7561554" cy="646331"/>
          </a:xfrm>
          <a:prstGeom prst="rect">
            <a:avLst/>
          </a:prstGeom>
          <a:noFill/>
        </p:spPr>
        <p:txBody>
          <a:bodyPr wrap="square" rtlCol="0">
            <a:spAutoFit/>
          </a:bodyPr>
          <a:lstStyle/>
          <a:p>
            <a:pPr marL="285750" lvl="0" indent="-285750" algn="just">
              <a:buFont typeface="Arial" panose="020B0604020202020204" pitchFamily="34" charset="0"/>
              <a:buChar char="•"/>
            </a:pPr>
            <a:r>
              <a:rPr lang="vi-VN" sz="1800" dirty="0">
                <a:latin typeface="+mj-lt"/>
              </a:rPr>
              <a:t>Nguồn </a:t>
            </a:r>
            <a:r>
              <a:rPr lang="vi-VN" sz="1800" dirty="0" smtClean="0">
                <a:latin typeface="+mj-lt"/>
              </a:rPr>
              <a:t>mở</a:t>
            </a:r>
            <a:endParaRPr lang="vi-VN" sz="1800" dirty="0">
              <a:latin typeface="+mj-lt"/>
            </a:endParaRPr>
          </a:p>
          <a:p>
            <a:pPr marL="285750" lvl="0" indent="-285750" algn="just">
              <a:buFont typeface="Arial" panose="020B0604020202020204" pitchFamily="34" charset="0"/>
              <a:buChar char="•"/>
            </a:pPr>
            <a:r>
              <a:rPr lang="vi-VN" sz="1800" dirty="0">
                <a:latin typeface="+mj-lt"/>
              </a:rPr>
              <a:t>Được hỗ trợ bởi </a:t>
            </a:r>
            <a:r>
              <a:rPr lang="vi-VN" sz="1800" dirty="0" smtClean="0">
                <a:latin typeface="+mj-lt"/>
              </a:rPr>
              <a:t>Microsoft</a:t>
            </a:r>
            <a:endParaRPr lang="vi-VN" sz="1800" dirty="0">
              <a:latin typeface="+mj-lt"/>
            </a:endParaRPr>
          </a:p>
        </p:txBody>
      </p:sp>
      <p:sp>
        <p:nvSpPr>
          <p:cNvPr id="12" name="TextBox 11"/>
          <p:cNvSpPr txBox="1"/>
          <p:nvPr/>
        </p:nvSpPr>
        <p:spPr>
          <a:xfrm>
            <a:off x="616090" y="3449429"/>
            <a:ext cx="7704000" cy="492443"/>
          </a:xfrm>
          <a:prstGeom prst="rect">
            <a:avLst/>
          </a:prstGeom>
          <a:noFill/>
        </p:spPr>
        <p:txBody>
          <a:bodyPr wrap="square" rtlCol="0">
            <a:spAutoFit/>
          </a:bodyPr>
          <a:lstStyle/>
          <a:p>
            <a:pPr lvl="2"/>
            <a:r>
              <a:rPr lang="vi-VN" sz="2600" b="1" dirty="0">
                <a:latin typeface="+mj-lt"/>
              </a:rPr>
              <a:t>Thành phần và cấu trúc</a:t>
            </a:r>
          </a:p>
        </p:txBody>
      </p:sp>
      <p:sp>
        <p:nvSpPr>
          <p:cNvPr id="8" name="TextBox 7"/>
          <p:cNvSpPr txBox="1"/>
          <p:nvPr/>
        </p:nvSpPr>
        <p:spPr>
          <a:xfrm>
            <a:off x="737754" y="3941872"/>
            <a:ext cx="7582335" cy="646331"/>
          </a:xfrm>
          <a:prstGeom prst="rect">
            <a:avLst/>
          </a:prstGeom>
          <a:noFill/>
        </p:spPr>
        <p:txBody>
          <a:bodyPr wrap="square" rtlCol="0">
            <a:spAutoFit/>
          </a:bodyPr>
          <a:lstStyle/>
          <a:p>
            <a:pPr indent="360000" algn="just"/>
            <a:r>
              <a:rPr lang="vi-VN" sz="1800" dirty="0">
                <a:latin typeface="+mj-lt"/>
              </a:rPr>
              <a:t>Thành phần của bao gồm các nền tảng: .NET Compiler Roslyn, .NET Core framework CoreFX, .NET Core runtime CoreCLR, và ASP.NET Core. </a:t>
            </a:r>
            <a:endParaRPr lang="vi-VN" sz="1800" dirty="0">
              <a:latin typeface="+mj-lt"/>
            </a:endParaRPr>
          </a:p>
        </p:txBody>
      </p:sp>
    </p:spTree>
    <p:extLst>
      <p:ext uri="{BB962C8B-B14F-4D97-AF65-F5344CB8AC3E}">
        <p14:creationId xmlns:p14="http://schemas.microsoft.com/office/powerpoint/2010/main" val="29600788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1"/>
          <p:cNvSpPr txBox="1">
            <a:spLocks noGrp="1"/>
          </p:cNvSpPr>
          <p:nvPr>
            <p:ph type="title"/>
          </p:nvPr>
        </p:nvSpPr>
        <p:spPr>
          <a:xfrm>
            <a:off x="616090" y="215813"/>
            <a:ext cx="7704000" cy="572700"/>
          </a:xfrm>
          <a:prstGeom prst="rect">
            <a:avLst/>
          </a:prstGeom>
        </p:spPr>
        <p:txBody>
          <a:bodyPr spcFirstLastPara="1" wrap="square" lIns="91425" tIns="91425" rIns="91425" bIns="91425" anchor="t" anchorCtr="0">
            <a:noAutofit/>
          </a:bodyPr>
          <a:lstStyle/>
          <a:p>
            <a:r>
              <a:rPr lang="en" dirty="0" smtClean="0"/>
              <a:t>01</a:t>
            </a:r>
            <a:r>
              <a:rPr lang="vi-VN" dirty="0" smtClean="0"/>
              <a:t> </a:t>
            </a:r>
            <a:r>
              <a:rPr lang="vi-VN" dirty="0"/>
              <a:t>Mô hình MVC </a:t>
            </a:r>
            <a:r>
              <a:rPr lang="vi-VN" dirty="0" smtClean="0"/>
              <a:t> </a:t>
            </a:r>
            <a:endParaRPr lang="vi-VN" dirty="0"/>
          </a:p>
        </p:txBody>
      </p:sp>
      <p:cxnSp>
        <p:nvCxnSpPr>
          <p:cNvPr id="3" name="Straight Connector 2"/>
          <p:cNvCxnSpPr/>
          <p:nvPr/>
        </p:nvCxnSpPr>
        <p:spPr>
          <a:xfrm>
            <a:off x="1288473" y="215813"/>
            <a:ext cx="10391" cy="572700"/>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616090" y="824214"/>
            <a:ext cx="7704000" cy="492443"/>
          </a:xfrm>
          <a:prstGeom prst="rect">
            <a:avLst/>
          </a:prstGeom>
          <a:noFill/>
        </p:spPr>
        <p:txBody>
          <a:bodyPr wrap="square" rtlCol="0">
            <a:spAutoFit/>
          </a:bodyPr>
          <a:lstStyle/>
          <a:p>
            <a:pPr lvl="2"/>
            <a:r>
              <a:rPr lang="vi-VN" sz="2600" b="1" dirty="0">
                <a:latin typeface="+mj-lt"/>
              </a:rPr>
              <a:t>Khái niệm</a:t>
            </a:r>
          </a:p>
        </p:txBody>
      </p:sp>
      <p:sp>
        <p:nvSpPr>
          <p:cNvPr id="11" name="TextBox 10"/>
          <p:cNvSpPr txBox="1"/>
          <p:nvPr/>
        </p:nvSpPr>
        <p:spPr>
          <a:xfrm>
            <a:off x="616090" y="1276294"/>
            <a:ext cx="7592728" cy="1200329"/>
          </a:xfrm>
          <a:prstGeom prst="rect">
            <a:avLst/>
          </a:prstGeom>
          <a:noFill/>
        </p:spPr>
        <p:txBody>
          <a:bodyPr wrap="square" rtlCol="0">
            <a:spAutoFit/>
          </a:bodyPr>
          <a:lstStyle/>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MVC </a:t>
            </a:r>
            <a:r>
              <a:rPr lang="en-US" sz="1800" dirty="0" err="1">
                <a:latin typeface="Times New Roman" panose="02020603050405020304" pitchFamily="18" charset="0"/>
                <a:cs typeface="Times New Roman" panose="02020603050405020304" pitchFamily="18" charset="0"/>
              </a:rPr>
              <a:t>là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viết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tắt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của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cụm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từ</a:t>
            </a:r>
            <a:r>
              <a:rPr lang="en-US" sz="1800" dirty="0">
                <a:latin typeface="Times New Roman" panose="02020603050405020304" pitchFamily="18" charset="0"/>
                <a:cs typeface="Times New Roman" panose="02020603050405020304" pitchFamily="18" charset="0"/>
              </a:rPr>
              <a:t> “Model-View-Controller“. </a:t>
            </a:r>
            <a:r>
              <a:rPr lang="en-US" sz="1800" dirty="0" err="1">
                <a:latin typeface="Times New Roman" panose="02020603050405020304" pitchFamily="18" charset="0"/>
                <a:cs typeface="Times New Roman" panose="02020603050405020304" pitchFamily="18" charset="0"/>
              </a:rPr>
              <a:t>Đây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mô</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hình</a:t>
            </a:r>
            <a:r>
              <a:rPr lang="en-US" sz="1800" dirty="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thiết</a:t>
            </a:r>
            <a:endParaRPr lang="en-US" sz="1800" dirty="0">
              <a:latin typeface="Times New Roman" panose="02020603050405020304" pitchFamily="18" charset="0"/>
              <a:cs typeface="Times New Roman" panose="02020603050405020304" pitchFamily="18" charset="0"/>
            </a:endParaRPr>
          </a:p>
          <a:p>
            <a:pPr algn="just"/>
            <a:r>
              <a:rPr lang="en-US" sz="1800" dirty="0" err="1" smtClean="0">
                <a:latin typeface="Times New Roman" panose="02020603050405020304" pitchFamily="18" charset="0"/>
                <a:cs typeface="Times New Roman" panose="02020603050405020304" pitchFamily="18" charset="0"/>
              </a:rPr>
              <a:t>kế</a:t>
            </a:r>
            <a:r>
              <a:rPr lang="en-US" sz="1800" dirty="0" smtClean="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được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sử</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dụng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trong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kỹ</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thuật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phần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mềm</a:t>
            </a:r>
            <a:r>
              <a:rPr lang="en-US" sz="1800" dirty="0">
                <a:latin typeface="Times New Roman" panose="02020603050405020304" pitchFamily="18" charset="0"/>
                <a:cs typeface="Times New Roman" panose="02020603050405020304" pitchFamily="18" charset="0"/>
              </a:rPr>
              <a:t>. MVC </a:t>
            </a:r>
            <a:r>
              <a:rPr lang="en-US" sz="1800" dirty="0" err="1">
                <a:latin typeface="Times New Roman" panose="02020603050405020304" pitchFamily="18" charset="0"/>
                <a:cs typeface="Times New Roman" panose="02020603050405020304" pitchFamily="18" charset="0"/>
              </a:rPr>
              <a:t>là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một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mẫu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kiến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trúc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phần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mềm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để</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tạo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lập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giao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diện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người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dùng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trên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máy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tính</a:t>
            </a:r>
            <a:r>
              <a:rPr lang="en-US" sz="1800" dirty="0">
                <a:latin typeface="Times New Roman" panose="02020603050405020304" pitchFamily="18" charset="0"/>
                <a:cs typeface="Times New Roman" panose="02020603050405020304" pitchFamily="18" charset="0"/>
              </a:rPr>
              <a:t>. MVC chia </a:t>
            </a:r>
            <a:r>
              <a:rPr lang="en-US" sz="1800" dirty="0" err="1">
                <a:latin typeface="Times New Roman" panose="02020603050405020304" pitchFamily="18" charset="0"/>
                <a:cs typeface="Times New Roman" panose="02020603050405020304" pitchFamily="18" charset="0"/>
              </a:rPr>
              <a:t>thành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phần</a:t>
            </a:r>
            <a:r>
              <a:rPr lang="en-US" sz="1800" dirty="0">
                <a:latin typeface="Times New Roman" panose="02020603050405020304" pitchFamily="18" charset="0"/>
                <a:cs typeface="Times New Roman" panose="02020603050405020304" pitchFamily="18" charset="0"/>
              </a:rPr>
              <a:t> </a:t>
            </a:r>
            <a:r>
              <a:rPr lang="vi-VN" sz="1800" dirty="0" smtClean="0">
                <a:latin typeface="Times New Roman" panose="02020603050405020304" pitchFamily="18" charset="0"/>
                <a:cs typeface="Times New Roman" panose="02020603050405020304" pitchFamily="18" charset="0"/>
              </a:rPr>
              <a:t>và </a:t>
            </a:r>
            <a:r>
              <a:rPr lang="en-US" sz="1800" dirty="0" err="1" smtClean="0">
                <a:latin typeface="Times New Roman" panose="02020603050405020304" pitchFamily="18" charset="0"/>
                <a:cs typeface="Times New Roman" panose="02020603050405020304" pitchFamily="18" charset="0"/>
              </a:rPr>
              <a:t>tên</a:t>
            </a:r>
            <a:r>
              <a:rPr lang="en-US" sz="1800" dirty="0" smtClean="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gọi</a:t>
            </a:r>
            <a:r>
              <a:rPr lang="en-US" sz="1800" dirty="0">
                <a:latin typeface="Times New Roman" panose="02020603050405020304" pitchFamily="18" charset="0"/>
                <a:cs typeface="Times New Roman" panose="02020603050405020304" pitchFamily="18" charset="0"/>
              </a:rPr>
              <a:t> 3 </a:t>
            </a:r>
            <a:r>
              <a:rPr lang="en-US" sz="1800" dirty="0" err="1">
                <a:latin typeface="Times New Roman" panose="02020603050405020304" pitchFamily="18" charset="0"/>
                <a:cs typeface="Times New Roman" panose="02020603050405020304" pitchFamily="18" charset="0"/>
              </a:rPr>
              <a:t>thành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phần</a:t>
            </a:r>
            <a:r>
              <a:rPr lang="en-US" dirty="0"/>
              <a:t>:</a:t>
            </a:r>
            <a:endParaRPr lang="vi-VN" sz="1800" dirty="0">
              <a:latin typeface="+mj-lt"/>
              <a:cs typeface="Times New Roman" panose="02020603050405020304" pitchFamily="18" charset="0"/>
            </a:endParaRPr>
          </a:p>
        </p:txBody>
      </p:sp>
      <p:sp>
        <p:nvSpPr>
          <p:cNvPr id="7" name="TextBox 6"/>
          <p:cNvSpPr txBox="1"/>
          <p:nvPr/>
        </p:nvSpPr>
        <p:spPr>
          <a:xfrm>
            <a:off x="616090" y="2476623"/>
            <a:ext cx="7561554" cy="369332"/>
          </a:xfrm>
          <a:prstGeom prst="rect">
            <a:avLst/>
          </a:prstGeom>
          <a:noFill/>
        </p:spPr>
        <p:txBody>
          <a:bodyPr wrap="square" rtlCol="0">
            <a:spAutoFit/>
          </a:bodyPr>
          <a:lstStyle/>
          <a:p>
            <a:pPr marL="285750" lvl="0" indent="-285750" algn="just">
              <a:buFont typeface="Arial" panose="020B0604020202020204" pitchFamily="34" charset="0"/>
              <a:buChar char="•"/>
            </a:pPr>
            <a:r>
              <a:rPr lang="vi-VN" sz="1800" b="1" dirty="0">
                <a:latin typeface="+mj-lt"/>
              </a:rPr>
              <a:t>Model (dữ liệu)</a:t>
            </a:r>
            <a:r>
              <a:rPr lang="vi-VN" sz="1800" dirty="0">
                <a:latin typeface="+mj-lt"/>
              </a:rPr>
              <a:t>: Quản lí xử lí các dữ liệu.</a:t>
            </a:r>
          </a:p>
        </p:txBody>
      </p:sp>
      <p:sp>
        <p:nvSpPr>
          <p:cNvPr id="8" name="TextBox 7"/>
          <p:cNvSpPr txBox="1"/>
          <p:nvPr/>
        </p:nvSpPr>
        <p:spPr>
          <a:xfrm>
            <a:off x="616090" y="2845955"/>
            <a:ext cx="7460673" cy="369332"/>
          </a:xfrm>
          <a:prstGeom prst="rect">
            <a:avLst/>
          </a:prstGeom>
          <a:noFill/>
        </p:spPr>
        <p:txBody>
          <a:bodyPr wrap="square" rtlCol="0">
            <a:spAutoFit/>
          </a:bodyPr>
          <a:lstStyle/>
          <a:p>
            <a:pPr marL="285750" lvl="0" indent="-285750" algn="just">
              <a:buFont typeface="Arial" panose="020B0604020202020204" pitchFamily="34" charset="0"/>
              <a:buChar char="•"/>
            </a:pPr>
            <a:r>
              <a:rPr lang="vi-VN" sz="1800" b="1" dirty="0">
                <a:latin typeface="+mj-lt"/>
              </a:rPr>
              <a:t>View (giao diện)</a:t>
            </a:r>
            <a:r>
              <a:rPr lang="vi-VN" sz="1800" dirty="0">
                <a:latin typeface="+mj-lt"/>
              </a:rPr>
              <a:t>: Nới hiển thị dữ liệu cho người dùng.</a:t>
            </a:r>
          </a:p>
        </p:txBody>
      </p:sp>
      <p:sp>
        <p:nvSpPr>
          <p:cNvPr id="9" name="TextBox 8"/>
          <p:cNvSpPr txBox="1"/>
          <p:nvPr/>
        </p:nvSpPr>
        <p:spPr>
          <a:xfrm>
            <a:off x="616092" y="3215287"/>
            <a:ext cx="7592726" cy="646331"/>
          </a:xfrm>
          <a:prstGeom prst="rect">
            <a:avLst/>
          </a:prstGeom>
          <a:noFill/>
        </p:spPr>
        <p:txBody>
          <a:bodyPr wrap="square" rtlCol="0">
            <a:spAutoFit/>
          </a:bodyPr>
          <a:lstStyle/>
          <a:p>
            <a:pPr marL="285750" lvl="0" indent="-285750" algn="just">
              <a:buFont typeface="Arial" panose="020B0604020202020204" pitchFamily="34" charset="0"/>
              <a:buChar char="•"/>
            </a:pPr>
            <a:r>
              <a:rPr lang="vi-VN" sz="1800" b="1" dirty="0">
                <a:latin typeface="+mj-lt"/>
              </a:rPr>
              <a:t>Controller (bộ điều khiển)</a:t>
            </a:r>
            <a:r>
              <a:rPr lang="vi-VN" sz="1800" dirty="0">
                <a:latin typeface="+mj-lt"/>
              </a:rPr>
              <a:t>: Điều khiển sự tương tác của hai thành</a:t>
            </a:r>
          </a:p>
          <a:p>
            <a:pPr algn="just"/>
            <a:r>
              <a:rPr lang="vi-VN" sz="1800" dirty="0">
                <a:latin typeface="+mj-lt"/>
              </a:rPr>
              <a:t>phần Model và View</a:t>
            </a:r>
            <a:r>
              <a:rPr lang="vi-VN" b="1" dirty="0"/>
              <a:t>.</a:t>
            </a:r>
            <a:r>
              <a:rPr lang="vi-VN" dirty="0"/>
              <a:t> </a:t>
            </a:r>
            <a:endParaRPr lang="vi-VN" dirty="0"/>
          </a:p>
        </p:txBody>
      </p:sp>
    </p:spTree>
    <p:extLst>
      <p:ext uri="{BB962C8B-B14F-4D97-AF65-F5344CB8AC3E}">
        <p14:creationId xmlns:p14="http://schemas.microsoft.com/office/powerpoint/2010/main" val="235077391"/>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 Benefits of Being a Bold Leader by Slidesgo">
  <a:themeElements>
    <a:clrScheme name="Simple Light">
      <a:dk1>
        <a:srgbClr val="000000"/>
      </a:dk1>
      <a:lt1>
        <a:srgbClr val="F3F3F3"/>
      </a:lt1>
      <a:dk2>
        <a:srgbClr val="FFFFFF"/>
      </a:dk2>
      <a:lt2>
        <a:srgbClr val="1212E0"/>
      </a:lt2>
      <a:accent1>
        <a:srgbClr val="4242FF"/>
      </a:accent1>
      <a:accent2>
        <a:srgbClr val="0000A6"/>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902</TotalTime>
  <Words>1683</Words>
  <Application>Microsoft Office PowerPoint</Application>
  <PresentationFormat>On-screen Show (16:9)</PresentationFormat>
  <Paragraphs>251</Paragraphs>
  <Slides>52</Slides>
  <Notes>52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52</vt:i4>
      </vt:variant>
    </vt:vector>
  </HeadingPairs>
  <TitlesOfParts>
    <vt:vector size="60" baseType="lpstr">
      <vt:lpstr>Times New Roman</vt:lpstr>
      <vt:lpstr>Open Sans</vt:lpstr>
      <vt:lpstr>Arial</vt:lpstr>
      <vt:lpstr>Anaheim</vt:lpstr>
      <vt:lpstr>Unbounded Black</vt:lpstr>
      <vt:lpstr>Unbounded</vt:lpstr>
      <vt:lpstr>Sitka Heading</vt:lpstr>
      <vt:lpstr>The Benefits of Being a Bold Leader by Slidesgo</vt:lpstr>
      <vt:lpstr>PowerPoint Presentation</vt:lpstr>
      <vt:lpstr>Nội dung thuyết trình</vt:lpstr>
      <vt:lpstr>01  ASP.NET  </vt:lpstr>
      <vt:lpstr>01  ASP.NET  </vt:lpstr>
      <vt:lpstr>01 ASP.NET</vt:lpstr>
      <vt:lpstr>01 ASP.Net Core </vt:lpstr>
      <vt:lpstr>01 ASP.Net Core </vt:lpstr>
      <vt:lpstr>01 ASP.Net Core </vt:lpstr>
      <vt:lpstr>01 Mô hình MVC  </vt:lpstr>
      <vt:lpstr>01 Mô hình MVC  </vt:lpstr>
      <vt:lpstr>01 Mô hình MVC  </vt:lpstr>
      <vt:lpstr>01 Mô hình MVC  </vt:lpstr>
      <vt:lpstr>01  Bootstrap </vt:lpstr>
      <vt:lpstr>01  SQL Server </vt:lpstr>
      <vt:lpstr>01  SQL Server </vt:lpstr>
      <vt:lpstr>01  SQL Server </vt:lpstr>
      <vt:lpstr>02  Hiện thực hóa nghiên cứu</vt:lpstr>
      <vt:lpstr>02  Hiện thực hóa nghiên cứu</vt:lpstr>
      <vt:lpstr>02  Hiện thực hóa nghiên cứu</vt:lpstr>
      <vt:lpstr>02  Hiện thực hóa nghiên cứu</vt:lpstr>
      <vt:lpstr>02  Hiện thực hóa nghiên cứu</vt:lpstr>
      <vt:lpstr>02  Hiện thực hóa nghiên cứu</vt:lpstr>
      <vt:lpstr>02  Hiện thực hóa nghiên cứu</vt:lpstr>
      <vt:lpstr>02  Hiện thực hóa nghiên cứu</vt:lpstr>
      <vt:lpstr>02  Hiện thực hóa nghiên cứu</vt:lpstr>
      <vt:lpstr>02  Hiện thực hóa nghiên cứu</vt:lpstr>
      <vt:lpstr>02  Hiện thực hóa nghiên cứu</vt:lpstr>
      <vt:lpstr>02  Hiện thực hóa nghiên cứu</vt:lpstr>
      <vt:lpstr>02  Hiện thực hóa nghiên cứu</vt:lpstr>
      <vt:lpstr>02  Hiện thực hóa nghiên cứu</vt:lpstr>
      <vt:lpstr>02  Hiện thực hóa nghiên cứu</vt:lpstr>
      <vt:lpstr>02  Hiện thực hóa nghiên cứu</vt:lpstr>
      <vt:lpstr>03  Kết Quả</vt:lpstr>
      <vt:lpstr>03  Kết Quả</vt:lpstr>
      <vt:lpstr>03  Kết Quả</vt:lpstr>
      <vt:lpstr>03  Kết Quả</vt:lpstr>
      <vt:lpstr>03  Kết Quả</vt:lpstr>
      <vt:lpstr>03  Kết Quả</vt:lpstr>
      <vt:lpstr>03  Kết Quả</vt:lpstr>
      <vt:lpstr>03  Kết Quả</vt:lpstr>
      <vt:lpstr>03  Kết Quả</vt:lpstr>
      <vt:lpstr>03  Kết Quả</vt:lpstr>
      <vt:lpstr>03  Kết Quả</vt:lpstr>
      <vt:lpstr>03  Kết Quả</vt:lpstr>
      <vt:lpstr>03  Kết Quả</vt:lpstr>
      <vt:lpstr>03  Kết Quả</vt:lpstr>
      <vt:lpstr>03  Kết Quả</vt:lpstr>
      <vt:lpstr>03  Kết Quả</vt:lpstr>
      <vt:lpstr>03  Kết Quả</vt:lpstr>
      <vt:lpstr>03  Kết Quả</vt:lpstr>
      <vt:lpstr>03  Kết Quả</vt:lpstr>
      <vt:lpstr>04  Kết Luận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vinh</dc:creator>
  <cp:lastModifiedBy>vinh</cp:lastModifiedBy>
  <cp:revision>41</cp:revision>
  <dcterms:modified xsi:type="dcterms:W3CDTF">2024-01-15T07:47:04Z</dcterms:modified>
</cp:coreProperties>
</file>