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038" r:id="rId1"/>
  </p:sldMasterIdLst>
  <p:notesMasterIdLst>
    <p:notesMasterId r:id="rId33"/>
  </p:notesMasterIdLst>
  <p:sldIdLst>
    <p:sldId id="702" r:id="rId2"/>
    <p:sldId id="812" r:id="rId3"/>
    <p:sldId id="756" r:id="rId4"/>
    <p:sldId id="757" r:id="rId5"/>
    <p:sldId id="765" r:id="rId6"/>
    <p:sldId id="885" r:id="rId7"/>
    <p:sldId id="886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87" r:id="rId16"/>
    <p:sldId id="884" r:id="rId17"/>
    <p:sldId id="901" r:id="rId18"/>
    <p:sldId id="902" r:id="rId19"/>
    <p:sldId id="903" r:id="rId20"/>
    <p:sldId id="896" r:id="rId21"/>
    <p:sldId id="904" r:id="rId22"/>
    <p:sldId id="898" r:id="rId23"/>
    <p:sldId id="905" r:id="rId24"/>
    <p:sldId id="908" r:id="rId25"/>
    <p:sldId id="906" r:id="rId26"/>
    <p:sldId id="899" r:id="rId27"/>
    <p:sldId id="907" r:id="rId28"/>
    <p:sldId id="909" r:id="rId29"/>
    <p:sldId id="900" r:id="rId30"/>
    <p:sldId id="910" r:id="rId31"/>
    <p:sldId id="700" r:id="rId32"/>
  </p:sldIdLst>
  <p:sldSz cx="9144000" cy="6858000" type="screen4x3"/>
  <p:notesSz cx="6735763" cy="98663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90E7B989-FFDE-42E4-8CED-E8BBC01A6D88}">
          <p14:sldIdLst>
            <p14:sldId id="702"/>
            <p14:sldId id="756"/>
            <p14:sldId id="757"/>
            <p14:sldId id="764"/>
            <p14:sldId id="742"/>
            <p14:sldId id="755"/>
            <p14:sldId id="759"/>
            <p14:sldId id="763"/>
            <p14:sldId id="744"/>
            <p14:sldId id="7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CE8D4"/>
    <a:srgbClr val="F36B9F"/>
    <a:srgbClr val="2800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357" autoAdjust="0"/>
  </p:normalViewPr>
  <p:slideViewPr>
    <p:cSldViewPr>
      <p:cViewPr>
        <p:scale>
          <a:sx n="75" d="100"/>
          <a:sy n="75" d="100"/>
        </p:scale>
        <p:origin x="-864" y="-114"/>
      </p:cViewPr>
      <p:guideLst>
        <p:guide orient="horz" pos="2245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DF5DB-E606-4385-B538-28F57E724FC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D8310-763C-4898-8E1D-DA90E2FA4CCC}">
      <dgm:prSet/>
      <dgm:spPr/>
      <dgm:t>
        <a:bodyPr/>
        <a:lstStyle/>
        <a:p>
          <a:r>
            <a:rPr lang="zh-CN" altLang="en-US" dirty="0" smtClean="0"/>
            <a:t>了解</a:t>
          </a:r>
          <a:r>
            <a:rPr lang="en-US" altLang="zh-CN" dirty="0" err="1" smtClean="0"/>
            <a:t>wireshark</a:t>
          </a:r>
          <a:r>
            <a:rPr lang="zh-CN" altLang="en-US" dirty="0" smtClean="0"/>
            <a:t>基本功能，可以使用</a:t>
          </a:r>
          <a:r>
            <a:rPr lang="en-US" altLang="zh-CN" dirty="0" err="1" smtClean="0"/>
            <a:t>wireshark</a:t>
          </a:r>
          <a:r>
            <a:rPr lang="zh-CN" altLang="en-US" dirty="0" smtClean="0"/>
            <a:t>进行抓包</a:t>
          </a:r>
          <a:endParaRPr lang="zh-CN" altLang="en-US" dirty="0"/>
        </a:p>
      </dgm:t>
    </dgm:pt>
    <dgm:pt modelId="{E6F2F367-731C-4236-9B67-AAFCD97C1DE4}" type="parTrans" cxnId="{A8A9DD2E-CEB5-4B86-833C-4CC4CF47EE90}">
      <dgm:prSet/>
      <dgm:spPr/>
    </dgm:pt>
    <dgm:pt modelId="{50E0AFEE-4173-4183-9484-44649313F183}" type="sibTrans" cxnId="{A8A9DD2E-CEB5-4B86-833C-4CC4CF47EE90}">
      <dgm:prSet/>
      <dgm:spPr/>
    </dgm:pt>
    <dgm:pt modelId="{BEA57E91-C0B3-4504-99BA-F75BC04A5F93}">
      <dgm:prSet/>
      <dgm:spPr/>
      <dgm:t>
        <a:bodyPr/>
        <a:lstStyle/>
        <a:p>
          <a:r>
            <a:rPr lang="zh-CN" altLang="en-US" dirty="0" smtClean="0"/>
            <a:t>掌握</a:t>
          </a:r>
          <a:r>
            <a:rPr lang="en-US" altLang="zh-CN" dirty="0" err="1" smtClean="0"/>
            <a:t>wiereshark</a:t>
          </a:r>
          <a:r>
            <a:rPr lang="zh-CN" altLang="en-US" dirty="0" smtClean="0"/>
            <a:t>过滤语句，能够进行报文捕获前</a:t>
          </a:r>
          <a:r>
            <a:rPr lang="en-US" altLang="zh-CN" dirty="0" smtClean="0"/>
            <a:t>/</a:t>
          </a:r>
          <a:r>
            <a:rPr lang="zh-CN" altLang="en-US" dirty="0" smtClean="0"/>
            <a:t>捕获后的过滤条件输出</a:t>
          </a:r>
          <a:endParaRPr lang="zh-CN" altLang="en-US" dirty="0"/>
        </a:p>
      </dgm:t>
    </dgm:pt>
    <dgm:pt modelId="{E7BB8154-1B2F-41C2-8D61-BA156CF83536}" type="parTrans" cxnId="{371B3938-6E66-4103-9DFE-E47BD5E09ACE}">
      <dgm:prSet/>
      <dgm:spPr/>
    </dgm:pt>
    <dgm:pt modelId="{8BBD50B1-293C-4F63-93D7-0DFA4C0F38DF}" type="sibTrans" cxnId="{371B3938-6E66-4103-9DFE-E47BD5E09ACE}">
      <dgm:prSet/>
      <dgm:spPr/>
    </dgm:pt>
    <dgm:pt modelId="{CD5AE7F2-6B28-428A-9CF3-4963A045E6B4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wiereshark</a:t>
          </a:r>
          <a:r>
            <a:rPr lang="zh-CN" altLang="en-US" dirty="0" smtClean="0"/>
            <a:t>进行简单的报文分析</a:t>
          </a:r>
          <a:endParaRPr lang="zh-CN" altLang="en-US" dirty="0"/>
        </a:p>
      </dgm:t>
    </dgm:pt>
    <dgm:pt modelId="{E7A4E76A-B40F-4709-9A93-72800F98F44C}" type="parTrans" cxnId="{DCF0A8CF-F6E6-4627-BB41-7E456CBF1445}">
      <dgm:prSet/>
      <dgm:spPr/>
    </dgm:pt>
    <dgm:pt modelId="{11204CAA-3727-490F-B6FA-2C72CE9ABDC3}" type="sibTrans" cxnId="{DCF0A8CF-F6E6-4627-BB41-7E456CBF1445}">
      <dgm:prSet/>
      <dgm:spPr/>
    </dgm:pt>
    <dgm:pt modelId="{0135875F-C57C-4F2D-841E-1F73A5134930}" type="pres">
      <dgm:prSet presAssocID="{B67DF5DB-E606-4385-B538-28F57E724FC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1FA5E-7491-42F2-AE17-EFABEE2ED5C5}" type="pres">
      <dgm:prSet presAssocID="{8DDD8310-763C-4898-8E1D-DA90E2FA4CCC}" presName="comp" presStyleCnt="0"/>
      <dgm:spPr/>
    </dgm:pt>
    <dgm:pt modelId="{61AC0BFA-A257-4031-8293-012195D48FCE}" type="pres">
      <dgm:prSet presAssocID="{8DDD8310-763C-4898-8E1D-DA90E2FA4CCC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7471338B-3DB0-48A6-A6BC-163CD9CBEABC}" type="pres">
      <dgm:prSet presAssocID="{8DDD8310-763C-4898-8E1D-DA90E2FA4CCC}" presName="img" presStyleLbl="fgImgPlace1" presStyleIdx="0" presStyleCnt="3"/>
      <dgm:spPr/>
    </dgm:pt>
    <dgm:pt modelId="{A6D7F897-FDE1-4FF5-AC60-3AD75D2F52E0}" type="pres">
      <dgm:prSet presAssocID="{8DDD8310-763C-4898-8E1D-DA90E2FA4CC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A9B58-E773-4556-9CC7-E82AC1B0338E}" type="pres">
      <dgm:prSet presAssocID="{50E0AFEE-4173-4183-9484-44649313F183}" presName="spacer" presStyleCnt="0"/>
      <dgm:spPr/>
    </dgm:pt>
    <dgm:pt modelId="{862E047F-05DD-4410-9442-30FCEA198FB0}" type="pres">
      <dgm:prSet presAssocID="{BEA57E91-C0B3-4504-99BA-F75BC04A5F93}" presName="comp" presStyleCnt="0"/>
      <dgm:spPr/>
    </dgm:pt>
    <dgm:pt modelId="{7F78B4BA-E8EE-4D19-BBAF-8B81B4809C03}" type="pres">
      <dgm:prSet presAssocID="{BEA57E91-C0B3-4504-99BA-F75BC04A5F93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0D0E58B-9424-401D-9F60-44F97C385A38}" type="pres">
      <dgm:prSet presAssocID="{BEA57E91-C0B3-4504-99BA-F75BC04A5F93}" presName="img" presStyleLbl="fgImgPlace1" presStyleIdx="1" presStyleCnt="3"/>
      <dgm:spPr/>
    </dgm:pt>
    <dgm:pt modelId="{FBE60139-B844-4759-9AFE-41738E36B7C4}" type="pres">
      <dgm:prSet presAssocID="{BEA57E91-C0B3-4504-99BA-F75BC04A5F9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E568E-D689-4F05-A241-A6DB7E02286E}" type="pres">
      <dgm:prSet presAssocID="{8BBD50B1-293C-4F63-93D7-0DFA4C0F38DF}" presName="spacer" presStyleCnt="0"/>
      <dgm:spPr/>
    </dgm:pt>
    <dgm:pt modelId="{2E187AAB-B5E8-4114-8C2B-48D043332BC0}" type="pres">
      <dgm:prSet presAssocID="{CD5AE7F2-6B28-428A-9CF3-4963A045E6B4}" presName="comp" presStyleCnt="0"/>
      <dgm:spPr/>
    </dgm:pt>
    <dgm:pt modelId="{93550DFF-4395-4643-A917-26BE7DCB14F4}" type="pres">
      <dgm:prSet presAssocID="{CD5AE7F2-6B28-428A-9CF3-4963A045E6B4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7021223F-6E59-4217-B668-97278756FC1D}" type="pres">
      <dgm:prSet presAssocID="{CD5AE7F2-6B28-428A-9CF3-4963A045E6B4}" presName="img" presStyleLbl="fgImgPlace1" presStyleIdx="2" presStyleCnt="3"/>
      <dgm:spPr/>
    </dgm:pt>
    <dgm:pt modelId="{D5BDD91B-F530-42D3-AB31-411577E4BA5F}" type="pres">
      <dgm:prSet presAssocID="{CD5AE7F2-6B28-428A-9CF3-4963A045E6B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1B3938-6E66-4103-9DFE-E47BD5E09ACE}" srcId="{B67DF5DB-E606-4385-B538-28F57E724FC5}" destId="{BEA57E91-C0B3-4504-99BA-F75BC04A5F93}" srcOrd="1" destOrd="0" parTransId="{E7BB8154-1B2F-41C2-8D61-BA156CF83536}" sibTransId="{8BBD50B1-293C-4F63-93D7-0DFA4C0F38DF}"/>
    <dgm:cxn modelId="{DCF0A8CF-F6E6-4627-BB41-7E456CBF1445}" srcId="{B67DF5DB-E606-4385-B538-28F57E724FC5}" destId="{CD5AE7F2-6B28-428A-9CF3-4963A045E6B4}" srcOrd="2" destOrd="0" parTransId="{E7A4E76A-B40F-4709-9A93-72800F98F44C}" sibTransId="{11204CAA-3727-490F-B6FA-2C72CE9ABDC3}"/>
    <dgm:cxn modelId="{A8A9DD2E-CEB5-4B86-833C-4CC4CF47EE90}" srcId="{B67DF5DB-E606-4385-B538-28F57E724FC5}" destId="{8DDD8310-763C-4898-8E1D-DA90E2FA4CCC}" srcOrd="0" destOrd="0" parTransId="{E6F2F367-731C-4236-9B67-AAFCD97C1DE4}" sibTransId="{50E0AFEE-4173-4183-9484-44649313F183}"/>
    <dgm:cxn modelId="{58F213B2-B601-4DE5-A025-8A9E95AA5CBF}" type="presOf" srcId="{8DDD8310-763C-4898-8E1D-DA90E2FA4CCC}" destId="{A6D7F897-FDE1-4FF5-AC60-3AD75D2F52E0}" srcOrd="1" destOrd="0" presId="urn:microsoft.com/office/officeart/2005/8/layout/vList4"/>
    <dgm:cxn modelId="{7D03944D-64CF-4239-9163-559722145A5C}" type="presOf" srcId="{B67DF5DB-E606-4385-B538-28F57E724FC5}" destId="{0135875F-C57C-4F2D-841E-1F73A5134930}" srcOrd="0" destOrd="0" presId="urn:microsoft.com/office/officeart/2005/8/layout/vList4"/>
    <dgm:cxn modelId="{02E28C0D-4B43-427B-8395-6310DC67F9D2}" type="presOf" srcId="{CD5AE7F2-6B28-428A-9CF3-4963A045E6B4}" destId="{D5BDD91B-F530-42D3-AB31-411577E4BA5F}" srcOrd="1" destOrd="0" presId="urn:microsoft.com/office/officeart/2005/8/layout/vList4"/>
    <dgm:cxn modelId="{09AEF6FE-7468-43BC-8692-B885430C7C79}" type="presOf" srcId="{CD5AE7F2-6B28-428A-9CF3-4963A045E6B4}" destId="{93550DFF-4395-4643-A917-26BE7DCB14F4}" srcOrd="0" destOrd="0" presId="urn:microsoft.com/office/officeart/2005/8/layout/vList4"/>
    <dgm:cxn modelId="{1A61419E-2234-47D0-9C39-984EA629D832}" type="presOf" srcId="{8DDD8310-763C-4898-8E1D-DA90E2FA4CCC}" destId="{61AC0BFA-A257-4031-8293-012195D48FCE}" srcOrd="0" destOrd="0" presId="urn:microsoft.com/office/officeart/2005/8/layout/vList4"/>
    <dgm:cxn modelId="{B99EE295-FD61-42B6-9BC6-2A9299D1B306}" type="presOf" srcId="{BEA57E91-C0B3-4504-99BA-F75BC04A5F93}" destId="{7F78B4BA-E8EE-4D19-BBAF-8B81B4809C03}" srcOrd="0" destOrd="0" presId="urn:microsoft.com/office/officeart/2005/8/layout/vList4"/>
    <dgm:cxn modelId="{4E23BCBC-1574-4C26-905E-10AE9D734A83}" type="presOf" srcId="{BEA57E91-C0B3-4504-99BA-F75BC04A5F93}" destId="{FBE60139-B844-4759-9AFE-41738E36B7C4}" srcOrd="1" destOrd="0" presId="urn:microsoft.com/office/officeart/2005/8/layout/vList4"/>
    <dgm:cxn modelId="{7D6FC345-2C2D-4FDA-B32F-E01BBD5E872D}" type="presParOf" srcId="{0135875F-C57C-4F2D-841E-1F73A5134930}" destId="{E931FA5E-7491-42F2-AE17-EFABEE2ED5C5}" srcOrd="0" destOrd="0" presId="urn:microsoft.com/office/officeart/2005/8/layout/vList4"/>
    <dgm:cxn modelId="{8E4F4DEE-98C9-431E-8759-5A347AB23486}" type="presParOf" srcId="{E931FA5E-7491-42F2-AE17-EFABEE2ED5C5}" destId="{61AC0BFA-A257-4031-8293-012195D48FCE}" srcOrd="0" destOrd="0" presId="urn:microsoft.com/office/officeart/2005/8/layout/vList4"/>
    <dgm:cxn modelId="{27A587D7-B18E-440B-BCF0-42DCDB5C1D42}" type="presParOf" srcId="{E931FA5E-7491-42F2-AE17-EFABEE2ED5C5}" destId="{7471338B-3DB0-48A6-A6BC-163CD9CBEABC}" srcOrd="1" destOrd="0" presId="urn:microsoft.com/office/officeart/2005/8/layout/vList4"/>
    <dgm:cxn modelId="{6D6E82EB-FA2D-458C-8264-8222E8080C35}" type="presParOf" srcId="{E931FA5E-7491-42F2-AE17-EFABEE2ED5C5}" destId="{A6D7F897-FDE1-4FF5-AC60-3AD75D2F52E0}" srcOrd="2" destOrd="0" presId="urn:microsoft.com/office/officeart/2005/8/layout/vList4"/>
    <dgm:cxn modelId="{410C4237-A38A-4DF7-B49A-A416212A4D06}" type="presParOf" srcId="{0135875F-C57C-4F2D-841E-1F73A5134930}" destId="{995A9B58-E773-4556-9CC7-E82AC1B0338E}" srcOrd="1" destOrd="0" presId="urn:microsoft.com/office/officeart/2005/8/layout/vList4"/>
    <dgm:cxn modelId="{0D30FBD4-593F-4B17-910D-555980C3AE03}" type="presParOf" srcId="{0135875F-C57C-4F2D-841E-1F73A5134930}" destId="{862E047F-05DD-4410-9442-30FCEA198FB0}" srcOrd="2" destOrd="0" presId="urn:microsoft.com/office/officeart/2005/8/layout/vList4"/>
    <dgm:cxn modelId="{D24D4317-F166-48E7-8D45-33733DFA70D3}" type="presParOf" srcId="{862E047F-05DD-4410-9442-30FCEA198FB0}" destId="{7F78B4BA-E8EE-4D19-BBAF-8B81B4809C03}" srcOrd="0" destOrd="0" presId="urn:microsoft.com/office/officeart/2005/8/layout/vList4"/>
    <dgm:cxn modelId="{1C7761EA-FCCE-4AFD-BDCE-24CD33224CF4}" type="presParOf" srcId="{862E047F-05DD-4410-9442-30FCEA198FB0}" destId="{60D0E58B-9424-401D-9F60-44F97C385A38}" srcOrd="1" destOrd="0" presId="urn:microsoft.com/office/officeart/2005/8/layout/vList4"/>
    <dgm:cxn modelId="{4E5CB5F2-BB29-4897-9E0A-F4E5A5227BF3}" type="presParOf" srcId="{862E047F-05DD-4410-9442-30FCEA198FB0}" destId="{FBE60139-B844-4759-9AFE-41738E36B7C4}" srcOrd="2" destOrd="0" presId="urn:microsoft.com/office/officeart/2005/8/layout/vList4"/>
    <dgm:cxn modelId="{21E69FB9-46C5-42A1-9849-7C33A5A8A1E5}" type="presParOf" srcId="{0135875F-C57C-4F2D-841E-1F73A5134930}" destId="{F67E568E-D689-4F05-A241-A6DB7E02286E}" srcOrd="3" destOrd="0" presId="urn:microsoft.com/office/officeart/2005/8/layout/vList4"/>
    <dgm:cxn modelId="{5EDAD49B-A8AD-4639-8C8C-F2AEA8D54FD0}" type="presParOf" srcId="{0135875F-C57C-4F2D-841E-1F73A5134930}" destId="{2E187AAB-B5E8-4114-8C2B-48D043332BC0}" srcOrd="4" destOrd="0" presId="urn:microsoft.com/office/officeart/2005/8/layout/vList4"/>
    <dgm:cxn modelId="{2ECB7841-084A-4329-8CC5-230EA35543A1}" type="presParOf" srcId="{2E187AAB-B5E8-4114-8C2B-48D043332BC0}" destId="{93550DFF-4395-4643-A917-26BE7DCB14F4}" srcOrd="0" destOrd="0" presId="urn:microsoft.com/office/officeart/2005/8/layout/vList4"/>
    <dgm:cxn modelId="{BEDDC50D-93A8-48E2-88EF-B13F4A6AB7B5}" type="presParOf" srcId="{2E187AAB-B5E8-4114-8C2B-48D043332BC0}" destId="{7021223F-6E59-4217-B668-97278756FC1D}" srcOrd="1" destOrd="0" presId="urn:microsoft.com/office/officeart/2005/8/layout/vList4"/>
    <dgm:cxn modelId="{D56F7B7B-BDF6-44CA-8AA8-6900F8143BF9}" type="presParOf" srcId="{2E187AAB-B5E8-4114-8C2B-48D043332BC0}" destId="{D5BDD91B-F530-42D3-AB31-411577E4BA5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C3AB6-F456-4CA6-A276-7A270768E9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B884F6-9178-4E9F-92AC-F1872E3D4FC9}">
      <dgm:prSet phldrT="[文本]"/>
      <dgm:spPr/>
      <dgm:t>
        <a:bodyPr/>
        <a:lstStyle/>
        <a:p>
          <a:r>
            <a:rPr lang="en-US" altLang="zh-CN" dirty="0" err="1" smtClean="0"/>
            <a:t>Wireshak</a:t>
          </a:r>
          <a:r>
            <a:rPr lang="en-US" altLang="zh-CN" dirty="0" smtClean="0"/>
            <a:t> </a:t>
          </a:r>
          <a:r>
            <a:rPr lang="zh-CN" altLang="en-US" dirty="0" smtClean="0"/>
            <a:t>简介</a:t>
          </a:r>
          <a:endParaRPr lang="en-US" altLang="zh-CN" dirty="0" smtClean="0"/>
        </a:p>
      </dgm:t>
    </dgm:pt>
    <dgm:pt modelId="{1C9CA95F-CF4D-45B5-B6E0-2E9EE2CF0ECB}" type="parTrans" cxnId="{1150C7F7-230B-4D56-A557-CC6767AE2942}">
      <dgm:prSet/>
      <dgm:spPr/>
      <dgm:t>
        <a:bodyPr/>
        <a:lstStyle/>
        <a:p>
          <a:endParaRPr lang="zh-CN" altLang="en-US"/>
        </a:p>
      </dgm:t>
    </dgm:pt>
    <dgm:pt modelId="{8B50E439-6A28-4A40-B43F-178C7DB5DAAE}" type="sibTrans" cxnId="{1150C7F7-230B-4D56-A557-CC6767AE2942}">
      <dgm:prSet/>
      <dgm:spPr/>
      <dgm:t>
        <a:bodyPr/>
        <a:lstStyle/>
        <a:p>
          <a:endParaRPr lang="zh-CN" altLang="en-US"/>
        </a:p>
      </dgm:t>
    </dgm:pt>
    <dgm:pt modelId="{56ADD4E4-EA41-4C23-918A-5F6773F198DE}">
      <dgm:prSet phldrT="[文本]"/>
      <dgm:spPr/>
      <dgm:t>
        <a:bodyPr/>
        <a:lstStyle/>
        <a:p>
          <a:r>
            <a:rPr lang="en-US" altLang="zh-CN" dirty="0" err="1" smtClean="0"/>
            <a:t>Wireshark</a:t>
          </a:r>
          <a:r>
            <a:rPr lang="en-US" altLang="zh-CN" dirty="0" smtClean="0"/>
            <a:t> </a:t>
          </a:r>
          <a:r>
            <a:rPr lang="zh-CN" altLang="en-US" dirty="0" smtClean="0"/>
            <a:t>常用功能</a:t>
          </a:r>
          <a:endParaRPr lang="zh-CN" altLang="en-US" dirty="0"/>
        </a:p>
      </dgm:t>
    </dgm:pt>
    <dgm:pt modelId="{0259DFE8-FA82-4E6E-BE42-5412B8782FBB}" type="parTrans" cxnId="{D0448B01-A289-44CE-A978-922DFA205C03}">
      <dgm:prSet/>
      <dgm:spPr/>
      <dgm:t>
        <a:bodyPr/>
        <a:lstStyle/>
        <a:p>
          <a:endParaRPr lang="zh-CN" altLang="en-US"/>
        </a:p>
      </dgm:t>
    </dgm:pt>
    <dgm:pt modelId="{6A1D024E-D74F-4590-86AF-D52CEE4018D8}" type="sibTrans" cxnId="{D0448B01-A289-44CE-A978-922DFA205C03}">
      <dgm:prSet/>
      <dgm:spPr/>
      <dgm:t>
        <a:bodyPr/>
        <a:lstStyle/>
        <a:p>
          <a:endParaRPr lang="zh-CN" altLang="en-US"/>
        </a:p>
      </dgm:t>
    </dgm:pt>
    <dgm:pt modelId="{C076F5AB-A54B-4AF8-9098-ECB633384E6A}">
      <dgm:prSet phldrT="[文本]"/>
      <dgm:spPr/>
      <dgm:t>
        <a:bodyPr/>
        <a:lstStyle/>
        <a:p>
          <a:r>
            <a:rPr lang="zh-CN" altLang="en-US" dirty="0" smtClean="0"/>
            <a:t>抓包、停止抓包</a:t>
          </a:r>
          <a:endParaRPr lang="zh-CN" altLang="en-US" dirty="0"/>
        </a:p>
      </dgm:t>
    </dgm:pt>
    <dgm:pt modelId="{27D53702-FC5F-47E8-91C6-3E35D557BF43}" type="parTrans" cxnId="{363A9144-C65B-475E-8F6E-5A74D7AEEA34}">
      <dgm:prSet/>
      <dgm:spPr/>
      <dgm:t>
        <a:bodyPr/>
        <a:lstStyle/>
        <a:p>
          <a:endParaRPr lang="zh-CN" altLang="en-US"/>
        </a:p>
      </dgm:t>
    </dgm:pt>
    <dgm:pt modelId="{F499FC07-F2BF-45D0-9864-15F406558B16}" type="sibTrans" cxnId="{363A9144-C65B-475E-8F6E-5A74D7AEEA34}">
      <dgm:prSet/>
      <dgm:spPr/>
      <dgm:t>
        <a:bodyPr/>
        <a:lstStyle/>
        <a:p>
          <a:endParaRPr lang="zh-CN" altLang="en-US"/>
        </a:p>
      </dgm:t>
    </dgm:pt>
    <dgm:pt modelId="{8502A37D-FD4D-41D6-823A-5A46D1F33506}">
      <dgm:prSet phldrT="[文本]"/>
      <dgm:spPr/>
      <dgm:t>
        <a:bodyPr/>
        <a:lstStyle/>
        <a:p>
          <a:r>
            <a:rPr lang="zh-CN" altLang="en-US" dirty="0" smtClean="0"/>
            <a:t>实际应用案例</a:t>
          </a:r>
          <a:endParaRPr lang="zh-CN" altLang="en-US" dirty="0"/>
        </a:p>
      </dgm:t>
    </dgm:pt>
    <dgm:pt modelId="{930A692F-7733-440D-BEC2-D25281F5F923}" type="parTrans" cxnId="{6E8372E0-A24E-4179-B426-64BCCA959FDA}">
      <dgm:prSet/>
      <dgm:spPr/>
      <dgm:t>
        <a:bodyPr/>
        <a:lstStyle/>
        <a:p>
          <a:endParaRPr lang="zh-CN" altLang="en-US"/>
        </a:p>
      </dgm:t>
    </dgm:pt>
    <dgm:pt modelId="{B676C75C-A66F-442F-B9DD-1D1C74470F5F}" type="sibTrans" cxnId="{6E8372E0-A24E-4179-B426-64BCCA959FDA}">
      <dgm:prSet/>
      <dgm:spPr/>
      <dgm:t>
        <a:bodyPr/>
        <a:lstStyle/>
        <a:p>
          <a:endParaRPr lang="zh-CN" altLang="en-US"/>
        </a:p>
      </dgm:t>
    </dgm:pt>
    <dgm:pt modelId="{4DE66296-888E-4E73-BC9C-9FFF50AFB334}">
      <dgm:prSet phldrT="[文本]"/>
      <dgm:spPr/>
      <dgm:t>
        <a:bodyPr/>
        <a:lstStyle/>
        <a:p>
          <a:r>
            <a:rPr lang="zh-CN" altLang="en-US" dirty="0" smtClean="0"/>
            <a:t>保存抓包</a:t>
          </a:r>
          <a:endParaRPr lang="zh-CN" altLang="en-US" dirty="0"/>
        </a:p>
      </dgm:t>
    </dgm:pt>
    <dgm:pt modelId="{8FF8599E-95ED-4939-B0E0-F6E01402300E}" type="parTrans" cxnId="{9E14E995-780B-44E3-9B92-41FEC35A64D6}">
      <dgm:prSet/>
      <dgm:spPr/>
      <dgm:t>
        <a:bodyPr/>
        <a:lstStyle/>
        <a:p>
          <a:endParaRPr lang="zh-CN" altLang="en-US"/>
        </a:p>
      </dgm:t>
    </dgm:pt>
    <dgm:pt modelId="{831D2C43-2B34-4BE8-9FF1-E710FCABA8E0}" type="sibTrans" cxnId="{9E14E995-780B-44E3-9B92-41FEC35A64D6}">
      <dgm:prSet/>
      <dgm:spPr/>
      <dgm:t>
        <a:bodyPr/>
        <a:lstStyle/>
        <a:p>
          <a:endParaRPr lang="zh-CN" altLang="en-US"/>
        </a:p>
      </dgm:t>
    </dgm:pt>
    <dgm:pt modelId="{E17C01E2-C24F-4F32-8BAE-788C8B59556C}">
      <dgm:prSet phldrT="[文本]"/>
      <dgm:spPr/>
      <dgm:t>
        <a:bodyPr/>
        <a:lstStyle/>
        <a:p>
          <a:r>
            <a:rPr lang="zh-CN" altLang="en-US" dirty="0" smtClean="0"/>
            <a:t>捕捉过滤器</a:t>
          </a:r>
          <a:endParaRPr lang="zh-CN" altLang="en-US" dirty="0"/>
        </a:p>
      </dgm:t>
    </dgm:pt>
    <dgm:pt modelId="{133DBA44-CDE2-4138-848F-70C203BAF390}" type="parTrans" cxnId="{2B18FE62-1115-4BFD-8E89-274E25CDB624}">
      <dgm:prSet/>
      <dgm:spPr/>
      <dgm:t>
        <a:bodyPr/>
        <a:lstStyle/>
        <a:p>
          <a:endParaRPr lang="zh-CN" altLang="en-US"/>
        </a:p>
      </dgm:t>
    </dgm:pt>
    <dgm:pt modelId="{4C83AE14-FDC6-4D44-BD0C-EBDA6F34932E}" type="sibTrans" cxnId="{2B18FE62-1115-4BFD-8E89-274E25CDB624}">
      <dgm:prSet/>
      <dgm:spPr/>
      <dgm:t>
        <a:bodyPr/>
        <a:lstStyle/>
        <a:p>
          <a:endParaRPr lang="zh-CN" altLang="en-US"/>
        </a:p>
      </dgm:t>
    </dgm:pt>
    <dgm:pt modelId="{E1737985-E9C8-4B92-A1E2-4CFA13A49F83}">
      <dgm:prSet phldrT="[文本]"/>
      <dgm:spPr/>
      <dgm:t>
        <a:bodyPr/>
        <a:lstStyle/>
        <a:p>
          <a:r>
            <a:rPr lang="zh-CN" altLang="en-US" dirty="0" smtClean="0"/>
            <a:t>显示过滤器</a:t>
          </a:r>
          <a:endParaRPr lang="zh-CN" altLang="en-US" dirty="0"/>
        </a:p>
      </dgm:t>
    </dgm:pt>
    <dgm:pt modelId="{1CA8CD1D-60FA-466F-90E3-ADA160E2C09E}" type="parTrans" cxnId="{8649175B-571D-4869-BE1E-928EEF1563FA}">
      <dgm:prSet/>
      <dgm:spPr/>
      <dgm:t>
        <a:bodyPr/>
        <a:lstStyle/>
        <a:p>
          <a:endParaRPr lang="zh-CN" altLang="en-US"/>
        </a:p>
      </dgm:t>
    </dgm:pt>
    <dgm:pt modelId="{9FB989AC-E4A2-4A0F-B84B-A1B94A3FE417}" type="sibTrans" cxnId="{8649175B-571D-4869-BE1E-928EEF1563FA}">
      <dgm:prSet/>
      <dgm:spPr/>
      <dgm:t>
        <a:bodyPr/>
        <a:lstStyle/>
        <a:p>
          <a:endParaRPr lang="zh-CN" altLang="en-US"/>
        </a:p>
      </dgm:t>
    </dgm:pt>
    <dgm:pt modelId="{72A5A4B4-BFC6-4722-9E12-D72D1BA2133A}">
      <dgm:prSet phldrT="[文本]"/>
      <dgm:spPr/>
      <dgm:t>
        <a:bodyPr/>
        <a:lstStyle/>
        <a:p>
          <a:r>
            <a:rPr lang="zh-CN" altLang="en-US" dirty="0" smtClean="0"/>
            <a:t>辅助功能介绍</a:t>
          </a:r>
          <a:endParaRPr lang="zh-CN" altLang="en-US" dirty="0"/>
        </a:p>
      </dgm:t>
    </dgm:pt>
    <dgm:pt modelId="{93740F74-2551-4632-AC2F-F77619A11D8C}" type="parTrans" cxnId="{A80E9DBC-8926-4031-A260-35A2D346678F}">
      <dgm:prSet/>
      <dgm:spPr/>
      <dgm:t>
        <a:bodyPr/>
        <a:lstStyle/>
        <a:p>
          <a:endParaRPr lang="zh-CN" altLang="en-US"/>
        </a:p>
      </dgm:t>
    </dgm:pt>
    <dgm:pt modelId="{EBD09952-4A0D-455B-9176-7D5811596714}" type="sibTrans" cxnId="{A80E9DBC-8926-4031-A260-35A2D346678F}">
      <dgm:prSet/>
      <dgm:spPr/>
      <dgm:t>
        <a:bodyPr/>
        <a:lstStyle/>
        <a:p>
          <a:endParaRPr lang="zh-CN" altLang="en-US"/>
        </a:p>
      </dgm:t>
    </dgm:pt>
    <dgm:pt modelId="{354D7255-0EFA-405E-853E-45985FDE68DB}">
      <dgm:prSet phldrT="[文本]"/>
      <dgm:spPr/>
      <dgm:t>
        <a:bodyPr/>
        <a:lstStyle/>
        <a:p>
          <a:r>
            <a:rPr lang="en-US" altLang="zh-CN" dirty="0" err="1" smtClean="0"/>
            <a:t>Wireshark</a:t>
          </a:r>
          <a:r>
            <a:rPr lang="en-US" altLang="zh-CN" dirty="0" smtClean="0"/>
            <a:t> </a:t>
          </a:r>
          <a:r>
            <a:rPr lang="zh-CN" altLang="en-US" dirty="0" smtClean="0"/>
            <a:t>介绍</a:t>
          </a:r>
          <a:endParaRPr lang="en-US" altLang="zh-CN" dirty="0" smtClean="0"/>
        </a:p>
      </dgm:t>
    </dgm:pt>
    <dgm:pt modelId="{205F7CB9-FC48-4AE5-97B4-D12BE7ED7CEE}" type="parTrans" cxnId="{A5255FE6-92D1-4F1E-B45C-CF0D6A18ABF7}">
      <dgm:prSet/>
      <dgm:spPr/>
    </dgm:pt>
    <dgm:pt modelId="{017B7257-A82A-41B2-A201-5A94D6FE0EF7}" type="sibTrans" cxnId="{A5255FE6-92D1-4F1E-B45C-CF0D6A18ABF7}">
      <dgm:prSet/>
      <dgm:spPr/>
    </dgm:pt>
    <dgm:pt modelId="{C399846B-6EA7-40A3-B332-124F2B6E0CAF}">
      <dgm:prSet phldrT="[文本]"/>
      <dgm:spPr/>
      <dgm:t>
        <a:bodyPr/>
        <a:lstStyle/>
        <a:p>
          <a:r>
            <a:rPr lang="en-US" altLang="zh-CN" dirty="0" err="1" smtClean="0"/>
            <a:t>Wireshark</a:t>
          </a:r>
          <a:r>
            <a:rPr lang="en-US" altLang="zh-CN" dirty="0" smtClean="0"/>
            <a:t> </a:t>
          </a:r>
          <a:r>
            <a:rPr lang="zh-CN" altLang="en-US" dirty="0" smtClean="0"/>
            <a:t>特点</a:t>
          </a:r>
          <a:endParaRPr lang="en-US" altLang="zh-CN" dirty="0" smtClean="0"/>
        </a:p>
      </dgm:t>
    </dgm:pt>
    <dgm:pt modelId="{301E00F6-248C-4B5D-922E-1717C62665B5}" type="parTrans" cxnId="{FF3CA28B-65DC-4617-98B5-DBD68B2B3971}">
      <dgm:prSet/>
      <dgm:spPr/>
    </dgm:pt>
    <dgm:pt modelId="{8F7D7020-91BF-4DEE-9A94-42449E308873}" type="sibTrans" cxnId="{FF3CA28B-65DC-4617-98B5-DBD68B2B3971}">
      <dgm:prSet/>
      <dgm:spPr/>
    </dgm:pt>
    <dgm:pt modelId="{EE09B9E0-FFCB-47C2-8F34-F73B3EC069E5}">
      <dgm:prSet phldrT="[文本]"/>
      <dgm:spPr/>
      <dgm:t>
        <a:bodyPr/>
        <a:lstStyle/>
        <a:p>
          <a:r>
            <a:rPr lang="en-US" altLang="zh-CN" smtClean="0"/>
            <a:t>Wireshark </a:t>
          </a:r>
          <a:r>
            <a:rPr lang="zh-CN" altLang="en-US" smtClean="0"/>
            <a:t>主界面和菜单介绍</a:t>
          </a:r>
          <a:endParaRPr lang="en-US" altLang="zh-CN" dirty="0" smtClean="0"/>
        </a:p>
      </dgm:t>
    </dgm:pt>
    <dgm:pt modelId="{F455F2D6-2803-481F-BB26-9551F0789AA7}" type="parTrans" cxnId="{74E13FD0-1278-41EA-B3CD-9FEE31753449}">
      <dgm:prSet/>
      <dgm:spPr/>
    </dgm:pt>
    <dgm:pt modelId="{8123F5BC-B708-4FFA-BCCB-A452C6576186}" type="sibTrans" cxnId="{74E13FD0-1278-41EA-B3CD-9FEE31753449}">
      <dgm:prSet/>
      <dgm:spPr/>
    </dgm:pt>
    <dgm:pt modelId="{1AF2CF8C-9506-4239-BF25-0DE1B8F3E0C7}" type="pres">
      <dgm:prSet presAssocID="{317C3AB6-F456-4CA6-A276-7A270768E9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E24C23-75E8-44E4-A1BB-D8FA96CD5ED9}" type="pres">
      <dgm:prSet presAssocID="{A5B884F6-9178-4E9F-92AC-F1872E3D4FC9}" presName="parentLin" presStyleCnt="0"/>
      <dgm:spPr/>
    </dgm:pt>
    <dgm:pt modelId="{813EEB92-97D9-419A-B1F1-BB60C9464158}" type="pres">
      <dgm:prSet presAssocID="{A5B884F6-9178-4E9F-92AC-F1872E3D4FC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98B7234-D0FA-40E6-95AE-9669DDB0169A}" type="pres">
      <dgm:prSet presAssocID="{A5B884F6-9178-4E9F-92AC-F1872E3D4F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4E41A-3F4E-422B-8648-4480D5576AF7}" type="pres">
      <dgm:prSet presAssocID="{A5B884F6-9178-4E9F-92AC-F1872E3D4FC9}" presName="negativeSpace" presStyleCnt="0"/>
      <dgm:spPr/>
    </dgm:pt>
    <dgm:pt modelId="{82112151-2D83-4BAD-80BC-30E9253579E4}" type="pres">
      <dgm:prSet presAssocID="{A5B884F6-9178-4E9F-92AC-F1872E3D4FC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2CA928-4088-462B-985F-79DDFF6BF98D}" type="pres">
      <dgm:prSet presAssocID="{8B50E439-6A28-4A40-B43F-178C7DB5DAAE}" presName="spaceBetweenRectangles" presStyleCnt="0"/>
      <dgm:spPr/>
    </dgm:pt>
    <dgm:pt modelId="{CCC4C24D-F375-466F-B32B-2A438CBE391D}" type="pres">
      <dgm:prSet presAssocID="{56ADD4E4-EA41-4C23-918A-5F6773F198DE}" presName="parentLin" presStyleCnt="0"/>
      <dgm:spPr/>
    </dgm:pt>
    <dgm:pt modelId="{D96C4ED9-5F45-432B-B85D-74567B0A60B0}" type="pres">
      <dgm:prSet presAssocID="{56ADD4E4-EA41-4C23-918A-5F6773F198D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BA69B31-8ECF-4D63-9F0C-42D452C262E5}" type="pres">
      <dgm:prSet presAssocID="{56ADD4E4-EA41-4C23-918A-5F6773F198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40E2E-11DC-4A10-83D2-69E2D8AA5E67}" type="pres">
      <dgm:prSet presAssocID="{56ADD4E4-EA41-4C23-918A-5F6773F198DE}" presName="negativeSpace" presStyleCnt="0"/>
      <dgm:spPr/>
    </dgm:pt>
    <dgm:pt modelId="{4D11471B-B0A3-48AA-8661-FE809AFCFDE3}" type="pres">
      <dgm:prSet presAssocID="{56ADD4E4-EA41-4C23-918A-5F6773F198D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70134-3500-4A22-9BE5-8F1554213A02}" type="pres">
      <dgm:prSet presAssocID="{6A1D024E-D74F-4590-86AF-D52CEE4018D8}" presName="spaceBetweenRectangles" presStyleCnt="0"/>
      <dgm:spPr/>
    </dgm:pt>
    <dgm:pt modelId="{5BBD3532-CF37-42AE-AE7B-681680F3FD25}" type="pres">
      <dgm:prSet presAssocID="{8502A37D-FD4D-41D6-823A-5A46D1F33506}" presName="parentLin" presStyleCnt="0"/>
      <dgm:spPr/>
    </dgm:pt>
    <dgm:pt modelId="{B7CF2A15-6E84-4B30-934D-C0396A788559}" type="pres">
      <dgm:prSet presAssocID="{8502A37D-FD4D-41D6-823A-5A46D1F3350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A9FD4E5-A38C-4E55-BD8C-1D2A6A3A12F5}" type="pres">
      <dgm:prSet presAssocID="{8502A37D-FD4D-41D6-823A-5A46D1F335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4C62A-4F53-4E1C-96C7-A3528A8281B4}" type="pres">
      <dgm:prSet presAssocID="{8502A37D-FD4D-41D6-823A-5A46D1F33506}" presName="negativeSpace" presStyleCnt="0"/>
      <dgm:spPr/>
    </dgm:pt>
    <dgm:pt modelId="{8CB6054B-408D-4B7E-A3CB-A947FF83C82D}" type="pres">
      <dgm:prSet presAssocID="{8502A37D-FD4D-41D6-823A-5A46D1F335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C2761C-10E6-4EB5-8AD5-15BF31A2367F}" type="presOf" srcId="{A5B884F6-9178-4E9F-92AC-F1872E3D4FC9}" destId="{898B7234-D0FA-40E6-95AE-9669DDB0169A}" srcOrd="1" destOrd="0" presId="urn:microsoft.com/office/officeart/2005/8/layout/list1"/>
    <dgm:cxn modelId="{A3852A74-2945-42DB-BEDE-B22AE7000153}" type="presOf" srcId="{4DE66296-888E-4E73-BC9C-9FFF50AFB334}" destId="{4D11471B-B0A3-48AA-8661-FE809AFCFDE3}" srcOrd="0" destOrd="1" presId="urn:microsoft.com/office/officeart/2005/8/layout/list1"/>
    <dgm:cxn modelId="{B7D99F43-83C0-4763-B064-D0CF4629A809}" type="presOf" srcId="{E1737985-E9C8-4B92-A1E2-4CFA13A49F83}" destId="{4D11471B-B0A3-48AA-8661-FE809AFCFDE3}" srcOrd="0" destOrd="3" presId="urn:microsoft.com/office/officeart/2005/8/layout/list1"/>
    <dgm:cxn modelId="{CE81FC94-E252-4F2C-A46E-0901989565E1}" type="presOf" srcId="{72A5A4B4-BFC6-4722-9E12-D72D1BA2133A}" destId="{4D11471B-B0A3-48AA-8661-FE809AFCFDE3}" srcOrd="0" destOrd="4" presId="urn:microsoft.com/office/officeart/2005/8/layout/list1"/>
    <dgm:cxn modelId="{E7A2C42B-14A8-452D-9424-C0B9E7C63BDD}" type="presOf" srcId="{354D7255-0EFA-405E-853E-45985FDE68DB}" destId="{82112151-2D83-4BAD-80BC-30E9253579E4}" srcOrd="0" destOrd="0" presId="urn:microsoft.com/office/officeart/2005/8/layout/list1"/>
    <dgm:cxn modelId="{8649175B-571D-4869-BE1E-928EEF1563FA}" srcId="{56ADD4E4-EA41-4C23-918A-5F6773F198DE}" destId="{E1737985-E9C8-4B92-A1E2-4CFA13A49F83}" srcOrd="3" destOrd="0" parTransId="{1CA8CD1D-60FA-466F-90E3-ADA160E2C09E}" sibTransId="{9FB989AC-E4A2-4A0F-B84B-A1B94A3FE417}"/>
    <dgm:cxn modelId="{36D493D8-7451-44F4-8156-5C6A71B1A894}" type="presOf" srcId="{56ADD4E4-EA41-4C23-918A-5F6773F198DE}" destId="{ABA69B31-8ECF-4D63-9F0C-42D452C262E5}" srcOrd="1" destOrd="0" presId="urn:microsoft.com/office/officeart/2005/8/layout/list1"/>
    <dgm:cxn modelId="{1150C7F7-230B-4D56-A557-CC6767AE2942}" srcId="{317C3AB6-F456-4CA6-A276-7A270768E947}" destId="{A5B884F6-9178-4E9F-92AC-F1872E3D4FC9}" srcOrd="0" destOrd="0" parTransId="{1C9CA95F-CF4D-45B5-B6E0-2E9EE2CF0ECB}" sibTransId="{8B50E439-6A28-4A40-B43F-178C7DB5DAAE}"/>
    <dgm:cxn modelId="{A5255FE6-92D1-4F1E-B45C-CF0D6A18ABF7}" srcId="{A5B884F6-9178-4E9F-92AC-F1872E3D4FC9}" destId="{354D7255-0EFA-405E-853E-45985FDE68DB}" srcOrd="0" destOrd="0" parTransId="{205F7CB9-FC48-4AE5-97B4-D12BE7ED7CEE}" sibTransId="{017B7257-A82A-41B2-A201-5A94D6FE0EF7}"/>
    <dgm:cxn modelId="{604905C2-658D-43EE-9F83-7DDB0DD0A250}" type="presOf" srcId="{56ADD4E4-EA41-4C23-918A-5F6773F198DE}" destId="{D96C4ED9-5F45-432B-B85D-74567B0A60B0}" srcOrd="0" destOrd="0" presId="urn:microsoft.com/office/officeart/2005/8/layout/list1"/>
    <dgm:cxn modelId="{74E13FD0-1278-41EA-B3CD-9FEE31753449}" srcId="{A5B884F6-9178-4E9F-92AC-F1872E3D4FC9}" destId="{EE09B9E0-FFCB-47C2-8F34-F73B3EC069E5}" srcOrd="2" destOrd="0" parTransId="{F455F2D6-2803-481F-BB26-9551F0789AA7}" sibTransId="{8123F5BC-B708-4FFA-BCCB-A452C6576186}"/>
    <dgm:cxn modelId="{B4719D0E-DFCB-4B62-B62E-CB2CB042732C}" type="presOf" srcId="{8502A37D-FD4D-41D6-823A-5A46D1F33506}" destId="{7A9FD4E5-A38C-4E55-BD8C-1D2A6A3A12F5}" srcOrd="1" destOrd="0" presId="urn:microsoft.com/office/officeart/2005/8/layout/list1"/>
    <dgm:cxn modelId="{8D47B181-2C2B-4EB0-8290-CAA4B5B853A5}" type="presOf" srcId="{C076F5AB-A54B-4AF8-9098-ECB633384E6A}" destId="{4D11471B-B0A3-48AA-8661-FE809AFCFDE3}" srcOrd="0" destOrd="0" presId="urn:microsoft.com/office/officeart/2005/8/layout/list1"/>
    <dgm:cxn modelId="{F829F9A4-924F-4F44-BC55-DB039449A1A3}" type="presOf" srcId="{317C3AB6-F456-4CA6-A276-7A270768E947}" destId="{1AF2CF8C-9506-4239-BF25-0DE1B8F3E0C7}" srcOrd="0" destOrd="0" presId="urn:microsoft.com/office/officeart/2005/8/layout/list1"/>
    <dgm:cxn modelId="{363A9144-C65B-475E-8F6E-5A74D7AEEA34}" srcId="{56ADD4E4-EA41-4C23-918A-5F6773F198DE}" destId="{C076F5AB-A54B-4AF8-9098-ECB633384E6A}" srcOrd="0" destOrd="0" parTransId="{27D53702-FC5F-47E8-91C6-3E35D557BF43}" sibTransId="{F499FC07-F2BF-45D0-9864-15F406558B16}"/>
    <dgm:cxn modelId="{A42B2196-E553-48F0-BB4C-47EB36DE3F7B}" type="presOf" srcId="{EE09B9E0-FFCB-47C2-8F34-F73B3EC069E5}" destId="{82112151-2D83-4BAD-80BC-30E9253579E4}" srcOrd="0" destOrd="2" presId="urn:microsoft.com/office/officeart/2005/8/layout/list1"/>
    <dgm:cxn modelId="{A80E9DBC-8926-4031-A260-35A2D346678F}" srcId="{56ADD4E4-EA41-4C23-918A-5F6773F198DE}" destId="{72A5A4B4-BFC6-4722-9E12-D72D1BA2133A}" srcOrd="4" destOrd="0" parTransId="{93740F74-2551-4632-AC2F-F77619A11D8C}" sibTransId="{EBD09952-4A0D-455B-9176-7D5811596714}"/>
    <dgm:cxn modelId="{2B18FE62-1115-4BFD-8E89-274E25CDB624}" srcId="{56ADD4E4-EA41-4C23-918A-5F6773F198DE}" destId="{E17C01E2-C24F-4F32-8BAE-788C8B59556C}" srcOrd="2" destOrd="0" parTransId="{133DBA44-CDE2-4138-848F-70C203BAF390}" sibTransId="{4C83AE14-FDC6-4D44-BD0C-EBDA6F34932E}"/>
    <dgm:cxn modelId="{2CB76B7E-C660-4E80-B91E-046EC24B4604}" type="presOf" srcId="{8502A37D-FD4D-41D6-823A-5A46D1F33506}" destId="{B7CF2A15-6E84-4B30-934D-C0396A788559}" srcOrd="0" destOrd="0" presId="urn:microsoft.com/office/officeart/2005/8/layout/list1"/>
    <dgm:cxn modelId="{6E8372E0-A24E-4179-B426-64BCCA959FDA}" srcId="{317C3AB6-F456-4CA6-A276-7A270768E947}" destId="{8502A37D-FD4D-41D6-823A-5A46D1F33506}" srcOrd="2" destOrd="0" parTransId="{930A692F-7733-440D-BEC2-D25281F5F923}" sibTransId="{B676C75C-A66F-442F-B9DD-1D1C74470F5F}"/>
    <dgm:cxn modelId="{3A9FC83D-3C29-49BD-B3B1-769D7E763048}" type="presOf" srcId="{E17C01E2-C24F-4F32-8BAE-788C8B59556C}" destId="{4D11471B-B0A3-48AA-8661-FE809AFCFDE3}" srcOrd="0" destOrd="2" presId="urn:microsoft.com/office/officeart/2005/8/layout/list1"/>
    <dgm:cxn modelId="{FF3CA28B-65DC-4617-98B5-DBD68B2B3971}" srcId="{A5B884F6-9178-4E9F-92AC-F1872E3D4FC9}" destId="{C399846B-6EA7-40A3-B332-124F2B6E0CAF}" srcOrd="1" destOrd="0" parTransId="{301E00F6-248C-4B5D-922E-1717C62665B5}" sibTransId="{8F7D7020-91BF-4DEE-9A94-42449E308873}"/>
    <dgm:cxn modelId="{AD9D420C-8855-40EA-A421-4E92BAFF6F28}" type="presOf" srcId="{A5B884F6-9178-4E9F-92AC-F1872E3D4FC9}" destId="{813EEB92-97D9-419A-B1F1-BB60C9464158}" srcOrd="0" destOrd="0" presId="urn:microsoft.com/office/officeart/2005/8/layout/list1"/>
    <dgm:cxn modelId="{9E14E995-780B-44E3-9B92-41FEC35A64D6}" srcId="{56ADD4E4-EA41-4C23-918A-5F6773F198DE}" destId="{4DE66296-888E-4E73-BC9C-9FFF50AFB334}" srcOrd="1" destOrd="0" parTransId="{8FF8599E-95ED-4939-B0E0-F6E01402300E}" sibTransId="{831D2C43-2B34-4BE8-9FF1-E710FCABA8E0}"/>
    <dgm:cxn modelId="{D0448B01-A289-44CE-A978-922DFA205C03}" srcId="{317C3AB6-F456-4CA6-A276-7A270768E947}" destId="{56ADD4E4-EA41-4C23-918A-5F6773F198DE}" srcOrd="1" destOrd="0" parTransId="{0259DFE8-FA82-4E6E-BE42-5412B8782FBB}" sibTransId="{6A1D024E-D74F-4590-86AF-D52CEE4018D8}"/>
    <dgm:cxn modelId="{73AC99AF-3C89-47C0-B719-DC108FEEFEE7}" type="presOf" srcId="{C399846B-6EA7-40A3-B332-124F2B6E0CAF}" destId="{82112151-2D83-4BAD-80BC-30E9253579E4}" srcOrd="0" destOrd="1" presId="urn:microsoft.com/office/officeart/2005/8/layout/list1"/>
    <dgm:cxn modelId="{966F26FE-02BF-454D-8662-5FA59E060E8E}" type="presParOf" srcId="{1AF2CF8C-9506-4239-BF25-0DE1B8F3E0C7}" destId="{9FE24C23-75E8-44E4-A1BB-D8FA96CD5ED9}" srcOrd="0" destOrd="0" presId="urn:microsoft.com/office/officeart/2005/8/layout/list1"/>
    <dgm:cxn modelId="{93F467AF-459A-4DAD-84C7-EE4EBCEA8950}" type="presParOf" srcId="{9FE24C23-75E8-44E4-A1BB-D8FA96CD5ED9}" destId="{813EEB92-97D9-419A-B1F1-BB60C9464158}" srcOrd="0" destOrd="0" presId="urn:microsoft.com/office/officeart/2005/8/layout/list1"/>
    <dgm:cxn modelId="{5DE91E3D-D1D9-4454-A199-43E67DDF56E6}" type="presParOf" srcId="{9FE24C23-75E8-44E4-A1BB-D8FA96CD5ED9}" destId="{898B7234-D0FA-40E6-95AE-9669DDB0169A}" srcOrd="1" destOrd="0" presId="urn:microsoft.com/office/officeart/2005/8/layout/list1"/>
    <dgm:cxn modelId="{0219CD99-AC4E-4C4C-BF5F-C133A61A155C}" type="presParOf" srcId="{1AF2CF8C-9506-4239-BF25-0DE1B8F3E0C7}" destId="{3524E41A-3F4E-422B-8648-4480D5576AF7}" srcOrd="1" destOrd="0" presId="urn:microsoft.com/office/officeart/2005/8/layout/list1"/>
    <dgm:cxn modelId="{5F0F0E2A-5D1A-40E1-8A82-4AFD88B99194}" type="presParOf" srcId="{1AF2CF8C-9506-4239-BF25-0DE1B8F3E0C7}" destId="{82112151-2D83-4BAD-80BC-30E9253579E4}" srcOrd="2" destOrd="0" presId="urn:microsoft.com/office/officeart/2005/8/layout/list1"/>
    <dgm:cxn modelId="{12925D9D-0CC2-494C-8E11-7613179774F3}" type="presParOf" srcId="{1AF2CF8C-9506-4239-BF25-0DE1B8F3E0C7}" destId="{062CA928-4088-462B-985F-79DDFF6BF98D}" srcOrd="3" destOrd="0" presId="urn:microsoft.com/office/officeart/2005/8/layout/list1"/>
    <dgm:cxn modelId="{7125C6DA-F9BC-471A-A579-05E04571395C}" type="presParOf" srcId="{1AF2CF8C-9506-4239-BF25-0DE1B8F3E0C7}" destId="{CCC4C24D-F375-466F-B32B-2A438CBE391D}" srcOrd="4" destOrd="0" presId="urn:microsoft.com/office/officeart/2005/8/layout/list1"/>
    <dgm:cxn modelId="{1C5EE35B-BB9C-48FF-B6DB-6DC06784AC37}" type="presParOf" srcId="{CCC4C24D-F375-466F-B32B-2A438CBE391D}" destId="{D96C4ED9-5F45-432B-B85D-74567B0A60B0}" srcOrd="0" destOrd="0" presId="urn:microsoft.com/office/officeart/2005/8/layout/list1"/>
    <dgm:cxn modelId="{DCEB4BA0-92F0-4F8B-8FAC-9AC1F9D52A49}" type="presParOf" srcId="{CCC4C24D-F375-466F-B32B-2A438CBE391D}" destId="{ABA69B31-8ECF-4D63-9F0C-42D452C262E5}" srcOrd="1" destOrd="0" presId="urn:microsoft.com/office/officeart/2005/8/layout/list1"/>
    <dgm:cxn modelId="{C10C2066-5217-442E-83D0-EDE7EC34C9AE}" type="presParOf" srcId="{1AF2CF8C-9506-4239-BF25-0DE1B8F3E0C7}" destId="{88140E2E-11DC-4A10-83D2-69E2D8AA5E67}" srcOrd="5" destOrd="0" presId="urn:microsoft.com/office/officeart/2005/8/layout/list1"/>
    <dgm:cxn modelId="{0623F2AA-1CD2-4B6C-B65D-4DEB55DAC088}" type="presParOf" srcId="{1AF2CF8C-9506-4239-BF25-0DE1B8F3E0C7}" destId="{4D11471B-B0A3-48AA-8661-FE809AFCFDE3}" srcOrd="6" destOrd="0" presId="urn:microsoft.com/office/officeart/2005/8/layout/list1"/>
    <dgm:cxn modelId="{34E8E4B1-4B17-4C8A-9430-6F3DCFE72A68}" type="presParOf" srcId="{1AF2CF8C-9506-4239-BF25-0DE1B8F3E0C7}" destId="{72670134-3500-4A22-9BE5-8F1554213A02}" srcOrd="7" destOrd="0" presId="urn:microsoft.com/office/officeart/2005/8/layout/list1"/>
    <dgm:cxn modelId="{59B9C272-744D-4E5B-A1FA-AE1040178BA2}" type="presParOf" srcId="{1AF2CF8C-9506-4239-BF25-0DE1B8F3E0C7}" destId="{5BBD3532-CF37-42AE-AE7B-681680F3FD25}" srcOrd="8" destOrd="0" presId="urn:microsoft.com/office/officeart/2005/8/layout/list1"/>
    <dgm:cxn modelId="{E3868D05-A06A-48F4-9042-960A820BDA64}" type="presParOf" srcId="{5BBD3532-CF37-42AE-AE7B-681680F3FD25}" destId="{B7CF2A15-6E84-4B30-934D-C0396A788559}" srcOrd="0" destOrd="0" presId="urn:microsoft.com/office/officeart/2005/8/layout/list1"/>
    <dgm:cxn modelId="{CEF884D2-924B-41ED-A768-79AD9B611177}" type="presParOf" srcId="{5BBD3532-CF37-42AE-AE7B-681680F3FD25}" destId="{7A9FD4E5-A38C-4E55-BD8C-1D2A6A3A12F5}" srcOrd="1" destOrd="0" presId="urn:microsoft.com/office/officeart/2005/8/layout/list1"/>
    <dgm:cxn modelId="{7A667B77-348D-494E-98EC-C831A22530E9}" type="presParOf" srcId="{1AF2CF8C-9506-4239-BF25-0DE1B8F3E0C7}" destId="{C504C62A-4F53-4E1C-96C7-A3528A8281B4}" srcOrd="9" destOrd="0" presId="urn:microsoft.com/office/officeart/2005/8/layout/list1"/>
    <dgm:cxn modelId="{BEB77A12-66CB-417D-A312-8584705F64AF}" type="presParOf" srcId="{1AF2CF8C-9506-4239-BF25-0DE1B8F3E0C7}" destId="{8CB6054B-408D-4B7E-A3CB-A947FF83C8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2701F-D3BA-49D1-AA05-63E8CCDE9D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B3016-3A10-4AF1-AE3D-AF26C35FAFAD}">
      <dgm:prSet phldrT="[文本]" custT="1"/>
      <dgm:spPr/>
      <dgm:t>
        <a:bodyPr/>
        <a:lstStyle/>
        <a:p>
          <a:r>
            <a:rPr lang="en-US" altLang="zh-CN" sz="3200" dirty="0" err="1" smtClean="0"/>
            <a:t>Wireshark</a:t>
          </a:r>
          <a:r>
            <a:rPr lang="en-US" altLang="zh-CN" sz="3200" dirty="0" smtClean="0"/>
            <a:t> </a:t>
          </a:r>
          <a:r>
            <a:rPr lang="zh-CN" altLang="en-US" sz="3200" dirty="0" smtClean="0"/>
            <a:t>介绍</a:t>
          </a:r>
          <a:endParaRPr lang="zh-CN" altLang="en-US" sz="3200" dirty="0"/>
        </a:p>
      </dgm:t>
    </dgm:pt>
    <dgm:pt modelId="{98BE8202-C854-477B-A134-402FC31165E5}" type="parTrans" cxnId="{131E9EE3-0734-439A-B52F-3B5BC7EEB1AD}">
      <dgm:prSet/>
      <dgm:spPr/>
      <dgm:t>
        <a:bodyPr/>
        <a:lstStyle/>
        <a:p>
          <a:endParaRPr lang="zh-CN" altLang="en-US" sz="2000"/>
        </a:p>
      </dgm:t>
    </dgm:pt>
    <dgm:pt modelId="{FDD5C16A-ED88-4715-B062-7689344689E0}" type="sibTrans" cxnId="{131E9EE3-0734-439A-B52F-3B5BC7EEB1AD}">
      <dgm:prSet/>
      <dgm:spPr/>
      <dgm:t>
        <a:bodyPr/>
        <a:lstStyle/>
        <a:p>
          <a:endParaRPr lang="zh-CN" altLang="en-US" sz="2000"/>
        </a:p>
      </dgm:t>
    </dgm:pt>
    <dgm:pt modelId="{F8267EFE-599F-42E1-9896-4678B0014CD3}">
      <dgm:prSet phldrT="[文本]" custT="1"/>
      <dgm:spPr/>
      <dgm:t>
        <a:bodyPr/>
        <a:lstStyle/>
        <a:p>
          <a:r>
            <a:rPr lang="en-US" altLang="zh-CN" sz="3200" dirty="0" err="1" smtClean="0"/>
            <a:t>Wireshark</a:t>
          </a:r>
          <a:r>
            <a:rPr lang="en-US" altLang="zh-CN" sz="3200" dirty="0" smtClean="0"/>
            <a:t> </a:t>
          </a:r>
          <a:r>
            <a:rPr lang="zh-CN" altLang="en-US" sz="3200" dirty="0" smtClean="0"/>
            <a:t>特点</a:t>
          </a:r>
          <a:endParaRPr lang="en-US" altLang="zh-CN" sz="3200" dirty="0" smtClean="0"/>
        </a:p>
      </dgm:t>
    </dgm:pt>
    <dgm:pt modelId="{20564CEA-136A-4138-9AAB-76ED903A3BCC}" type="parTrans" cxnId="{5B3D4404-42F6-4D3D-B9BC-69E24A8FC4A2}">
      <dgm:prSet/>
      <dgm:spPr/>
    </dgm:pt>
    <dgm:pt modelId="{EE4A2540-87ED-4686-AB46-A4430982381D}" type="sibTrans" cxnId="{5B3D4404-42F6-4D3D-B9BC-69E24A8FC4A2}">
      <dgm:prSet/>
      <dgm:spPr/>
    </dgm:pt>
    <dgm:pt modelId="{9C48E924-33A6-496F-93F5-B86AD34F9BBE}">
      <dgm:prSet phldrT="[文本]" custT="1"/>
      <dgm:spPr/>
      <dgm:t>
        <a:bodyPr/>
        <a:lstStyle/>
        <a:p>
          <a:r>
            <a:rPr lang="en-US" altLang="zh-CN" sz="3200" dirty="0" err="1" smtClean="0"/>
            <a:t>Wireshark</a:t>
          </a:r>
          <a:r>
            <a:rPr lang="en-US" altLang="zh-CN" sz="3200" dirty="0" smtClean="0"/>
            <a:t> </a:t>
          </a:r>
          <a:r>
            <a:rPr lang="zh-CN" altLang="en-US" sz="3200" dirty="0" smtClean="0"/>
            <a:t>主界面和菜单介绍</a:t>
          </a:r>
          <a:endParaRPr lang="en-US" altLang="zh-CN" sz="3200" dirty="0" smtClean="0"/>
        </a:p>
      </dgm:t>
    </dgm:pt>
    <dgm:pt modelId="{1C83695A-9333-40E2-A41B-C874AA1AA052}" type="parTrans" cxnId="{D4125473-4F61-4C28-ABA6-9D16052FF305}">
      <dgm:prSet/>
      <dgm:spPr/>
    </dgm:pt>
    <dgm:pt modelId="{8640A350-67BC-484C-BBAF-F8EBED98A2D9}" type="sibTrans" cxnId="{D4125473-4F61-4C28-ABA6-9D16052FF305}">
      <dgm:prSet/>
      <dgm:spPr/>
    </dgm:pt>
    <dgm:pt modelId="{361970F3-9D16-41E6-B3BC-A76F73B74437}" type="pres">
      <dgm:prSet presAssocID="{D7B2701F-D3BA-49D1-AA05-63E8CCDE9D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ED843-A951-4667-B056-0773791F0137}" type="pres">
      <dgm:prSet presAssocID="{B74B3016-3A10-4AF1-AE3D-AF26C35FAFA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A410E-BF8F-4D11-95F2-F0EAC7C21B99}" type="pres">
      <dgm:prSet presAssocID="{FDD5C16A-ED88-4715-B062-7689344689E0}" presName="spacer" presStyleCnt="0"/>
      <dgm:spPr/>
    </dgm:pt>
    <dgm:pt modelId="{F8CF0D8E-2DA1-4718-AD4E-AC9D9AA9B83B}" type="pres">
      <dgm:prSet presAssocID="{F8267EFE-599F-42E1-9896-4678B0014CD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1FE72-7BA3-48C3-9A87-9D30029D2CBD}" type="pres">
      <dgm:prSet presAssocID="{EE4A2540-87ED-4686-AB46-A4430982381D}" presName="spacer" presStyleCnt="0"/>
      <dgm:spPr/>
    </dgm:pt>
    <dgm:pt modelId="{AEB7388F-DFE4-42EB-A171-622DBC42A493}" type="pres">
      <dgm:prSet presAssocID="{9C48E924-33A6-496F-93F5-B86AD34F9B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7F959-BBEB-4254-A08B-1F4B48970605}" type="presOf" srcId="{D7B2701F-D3BA-49D1-AA05-63E8CCDE9D55}" destId="{361970F3-9D16-41E6-B3BC-A76F73B74437}" srcOrd="0" destOrd="0" presId="urn:microsoft.com/office/officeart/2005/8/layout/vList2"/>
    <dgm:cxn modelId="{131E9EE3-0734-439A-B52F-3B5BC7EEB1AD}" srcId="{D7B2701F-D3BA-49D1-AA05-63E8CCDE9D55}" destId="{B74B3016-3A10-4AF1-AE3D-AF26C35FAFAD}" srcOrd="0" destOrd="0" parTransId="{98BE8202-C854-477B-A134-402FC31165E5}" sibTransId="{FDD5C16A-ED88-4715-B062-7689344689E0}"/>
    <dgm:cxn modelId="{98A06915-95E2-4DC0-81C3-732F106B7009}" type="presOf" srcId="{9C48E924-33A6-496F-93F5-B86AD34F9BBE}" destId="{AEB7388F-DFE4-42EB-A171-622DBC42A493}" srcOrd="0" destOrd="0" presId="urn:microsoft.com/office/officeart/2005/8/layout/vList2"/>
    <dgm:cxn modelId="{AA33A413-3243-4434-90E3-F95528BEF763}" type="presOf" srcId="{B74B3016-3A10-4AF1-AE3D-AF26C35FAFAD}" destId="{E7AED843-A951-4667-B056-0773791F0137}" srcOrd="0" destOrd="0" presId="urn:microsoft.com/office/officeart/2005/8/layout/vList2"/>
    <dgm:cxn modelId="{5B3D4404-42F6-4D3D-B9BC-69E24A8FC4A2}" srcId="{D7B2701F-D3BA-49D1-AA05-63E8CCDE9D55}" destId="{F8267EFE-599F-42E1-9896-4678B0014CD3}" srcOrd="1" destOrd="0" parTransId="{20564CEA-136A-4138-9AAB-76ED903A3BCC}" sibTransId="{EE4A2540-87ED-4686-AB46-A4430982381D}"/>
    <dgm:cxn modelId="{D4125473-4F61-4C28-ABA6-9D16052FF305}" srcId="{D7B2701F-D3BA-49D1-AA05-63E8CCDE9D55}" destId="{9C48E924-33A6-496F-93F5-B86AD34F9BBE}" srcOrd="2" destOrd="0" parTransId="{1C83695A-9333-40E2-A41B-C874AA1AA052}" sibTransId="{8640A350-67BC-484C-BBAF-F8EBED98A2D9}"/>
    <dgm:cxn modelId="{E62CF77E-1906-42E1-8117-93D025B9CFB3}" type="presOf" srcId="{F8267EFE-599F-42E1-9896-4678B0014CD3}" destId="{F8CF0D8E-2DA1-4718-AD4E-AC9D9AA9B83B}" srcOrd="0" destOrd="0" presId="urn:microsoft.com/office/officeart/2005/8/layout/vList2"/>
    <dgm:cxn modelId="{821ABAC7-52CF-4457-A6BE-1D7ACA52738E}" type="presParOf" srcId="{361970F3-9D16-41E6-B3BC-A76F73B74437}" destId="{E7AED843-A951-4667-B056-0773791F0137}" srcOrd="0" destOrd="0" presId="urn:microsoft.com/office/officeart/2005/8/layout/vList2"/>
    <dgm:cxn modelId="{0B0D9ACD-AFBB-4298-B00A-76144D4FB0CF}" type="presParOf" srcId="{361970F3-9D16-41E6-B3BC-A76F73B74437}" destId="{137A410E-BF8F-4D11-95F2-F0EAC7C21B99}" srcOrd="1" destOrd="0" presId="urn:microsoft.com/office/officeart/2005/8/layout/vList2"/>
    <dgm:cxn modelId="{D43143BD-CA04-452E-84DA-27E17F9E8768}" type="presParOf" srcId="{361970F3-9D16-41E6-B3BC-A76F73B74437}" destId="{F8CF0D8E-2DA1-4718-AD4E-AC9D9AA9B83B}" srcOrd="2" destOrd="0" presId="urn:microsoft.com/office/officeart/2005/8/layout/vList2"/>
    <dgm:cxn modelId="{D8067050-DEF9-42C3-B747-9036F14D26B2}" type="presParOf" srcId="{361970F3-9D16-41E6-B3BC-A76F73B74437}" destId="{C3E1FE72-7BA3-48C3-9A87-9D30029D2CBD}" srcOrd="3" destOrd="0" presId="urn:microsoft.com/office/officeart/2005/8/layout/vList2"/>
    <dgm:cxn modelId="{F4100F3C-57B7-419E-A6FC-60A948ED51A6}" type="presParOf" srcId="{361970F3-9D16-41E6-B3BC-A76F73B74437}" destId="{AEB7388F-DFE4-42EB-A171-622DBC42A4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2701F-D3BA-49D1-AA05-63E8CCDE9D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B3016-3A10-4AF1-AE3D-AF26C35FAFAD}">
      <dgm:prSet phldrT="[文本]"/>
      <dgm:spPr/>
      <dgm:t>
        <a:bodyPr/>
        <a:lstStyle/>
        <a:p>
          <a:r>
            <a:rPr lang="zh-CN" altLang="en-US" dirty="0" smtClean="0"/>
            <a:t>抓包、停止抓包</a:t>
          </a:r>
          <a:endParaRPr lang="zh-CN" altLang="en-US" dirty="0"/>
        </a:p>
      </dgm:t>
    </dgm:pt>
    <dgm:pt modelId="{98BE8202-C854-477B-A134-402FC31165E5}" type="parTrans" cxnId="{131E9EE3-0734-439A-B52F-3B5BC7EEB1AD}">
      <dgm:prSet/>
      <dgm:spPr/>
      <dgm:t>
        <a:bodyPr/>
        <a:lstStyle/>
        <a:p>
          <a:endParaRPr lang="zh-CN" altLang="en-US"/>
        </a:p>
      </dgm:t>
    </dgm:pt>
    <dgm:pt modelId="{FDD5C16A-ED88-4715-B062-7689344689E0}" type="sibTrans" cxnId="{131E9EE3-0734-439A-B52F-3B5BC7EEB1AD}">
      <dgm:prSet/>
      <dgm:spPr/>
      <dgm:t>
        <a:bodyPr/>
        <a:lstStyle/>
        <a:p>
          <a:endParaRPr lang="zh-CN" altLang="en-US"/>
        </a:p>
      </dgm:t>
    </dgm:pt>
    <dgm:pt modelId="{39F29201-3EB0-4935-AFF3-5375B0725154}">
      <dgm:prSet phldrT="[文本]"/>
      <dgm:spPr/>
      <dgm:t>
        <a:bodyPr/>
        <a:lstStyle/>
        <a:p>
          <a:r>
            <a:rPr lang="zh-CN" altLang="en-US" dirty="0" smtClean="0"/>
            <a:t>保存抓包</a:t>
          </a:r>
          <a:endParaRPr lang="zh-CN" altLang="en-US" dirty="0"/>
        </a:p>
      </dgm:t>
    </dgm:pt>
    <dgm:pt modelId="{C2441356-132B-452B-8C85-9C908E76FA37}" type="parTrans" cxnId="{766D582C-35B2-437C-8281-93DCF3ED07F3}">
      <dgm:prSet/>
      <dgm:spPr/>
      <dgm:t>
        <a:bodyPr/>
        <a:lstStyle/>
        <a:p>
          <a:endParaRPr lang="zh-CN" altLang="en-US"/>
        </a:p>
      </dgm:t>
    </dgm:pt>
    <dgm:pt modelId="{91BA8052-76E1-43C0-9A74-D4494BB6EFCE}" type="sibTrans" cxnId="{766D582C-35B2-437C-8281-93DCF3ED07F3}">
      <dgm:prSet/>
      <dgm:spPr/>
      <dgm:t>
        <a:bodyPr/>
        <a:lstStyle/>
        <a:p>
          <a:endParaRPr lang="zh-CN" altLang="en-US"/>
        </a:p>
      </dgm:t>
    </dgm:pt>
    <dgm:pt modelId="{60004044-4075-4C60-950C-9A52E9531858}">
      <dgm:prSet phldrT="[文本]"/>
      <dgm:spPr/>
      <dgm:t>
        <a:bodyPr/>
        <a:lstStyle/>
        <a:p>
          <a:r>
            <a:rPr lang="zh-CN" altLang="en-US" dirty="0" smtClean="0"/>
            <a:t>捕捉过滤器</a:t>
          </a:r>
          <a:endParaRPr lang="zh-CN" altLang="en-US" dirty="0"/>
        </a:p>
      </dgm:t>
    </dgm:pt>
    <dgm:pt modelId="{2B541191-95BE-4E49-98A7-2EE32B123A82}" type="parTrans" cxnId="{512FBA06-743D-4491-9EB4-7D0B6B1B4662}">
      <dgm:prSet/>
      <dgm:spPr/>
      <dgm:t>
        <a:bodyPr/>
        <a:lstStyle/>
        <a:p>
          <a:endParaRPr lang="zh-CN" altLang="en-US"/>
        </a:p>
      </dgm:t>
    </dgm:pt>
    <dgm:pt modelId="{ABBB677B-57EA-48AF-83A9-116B175C62F1}" type="sibTrans" cxnId="{512FBA06-743D-4491-9EB4-7D0B6B1B4662}">
      <dgm:prSet/>
      <dgm:spPr/>
      <dgm:t>
        <a:bodyPr/>
        <a:lstStyle/>
        <a:p>
          <a:endParaRPr lang="zh-CN" altLang="en-US"/>
        </a:p>
      </dgm:t>
    </dgm:pt>
    <dgm:pt modelId="{8DD41C2B-219C-4F86-93D8-30B296105060}">
      <dgm:prSet phldrT="[文本]"/>
      <dgm:spPr/>
      <dgm:t>
        <a:bodyPr/>
        <a:lstStyle/>
        <a:p>
          <a:r>
            <a:rPr lang="zh-CN" altLang="en-US" dirty="0" smtClean="0"/>
            <a:t>显示过滤器</a:t>
          </a:r>
          <a:endParaRPr lang="zh-CN" altLang="en-US" dirty="0"/>
        </a:p>
      </dgm:t>
    </dgm:pt>
    <dgm:pt modelId="{09D1CB63-4617-445F-8D7A-2A65136578F8}" type="parTrans" cxnId="{6EA1C077-63A8-4D60-B000-503A803A7FEB}">
      <dgm:prSet/>
      <dgm:spPr/>
      <dgm:t>
        <a:bodyPr/>
        <a:lstStyle/>
        <a:p>
          <a:endParaRPr lang="zh-CN" altLang="en-US"/>
        </a:p>
      </dgm:t>
    </dgm:pt>
    <dgm:pt modelId="{76A8D857-F8ED-4DF2-ABFF-95F787B81B0A}" type="sibTrans" cxnId="{6EA1C077-63A8-4D60-B000-503A803A7FEB}">
      <dgm:prSet/>
      <dgm:spPr/>
      <dgm:t>
        <a:bodyPr/>
        <a:lstStyle/>
        <a:p>
          <a:endParaRPr lang="zh-CN" altLang="en-US"/>
        </a:p>
      </dgm:t>
    </dgm:pt>
    <dgm:pt modelId="{09AE0CF1-C8E1-42DA-AA44-30FA48B6F103}">
      <dgm:prSet phldrT="[文本]"/>
      <dgm:spPr/>
      <dgm:t>
        <a:bodyPr/>
        <a:lstStyle/>
        <a:p>
          <a:r>
            <a:rPr lang="zh-CN" altLang="en-US" dirty="0" smtClean="0"/>
            <a:t>辅助功能介绍</a:t>
          </a:r>
          <a:endParaRPr lang="zh-CN" altLang="en-US" dirty="0"/>
        </a:p>
      </dgm:t>
    </dgm:pt>
    <dgm:pt modelId="{D1A801A2-6485-4DEB-8C5D-1E2A2067BB12}" type="parTrans" cxnId="{DB27B135-9731-4D13-932E-B07A2B997D37}">
      <dgm:prSet/>
      <dgm:spPr/>
      <dgm:t>
        <a:bodyPr/>
        <a:lstStyle/>
        <a:p>
          <a:endParaRPr lang="zh-CN" altLang="en-US"/>
        </a:p>
      </dgm:t>
    </dgm:pt>
    <dgm:pt modelId="{78106AD3-1C6C-4C89-A8A5-3EDCA6687A67}" type="sibTrans" cxnId="{DB27B135-9731-4D13-932E-B07A2B997D37}">
      <dgm:prSet/>
      <dgm:spPr/>
      <dgm:t>
        <a:bodyPr/>
        <a:lstStyle/>
        <a:p>
          <a:endParaRPr lang="zh-CN" altLang="en-US"/>
        </a:p>
      </dgm:t>
    </dgm:pt>
    <dgm:pt modelId="{61EC4959-4EF2-4FF3-8D29-1DAF8A8883EB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/>
            <a:t>Follow TCP/UDP Stream</a:t>
          </a:r>
          <a:endParaRPr lang="zh-CN" altLang="en-US" dirty="0"/>
        </a:p>
      </dgm:t>
    </dgm:pt>
    <dgm:pt modelId="{334E0AE7-AFAF-4182-BEC2-E372F6AFB280}" type="parTrans" cxnId="{B58BBF66-6D0E-4F0E-8401-542C1BBFA0E0}">
      <dgm:prSet/>
      <dgm:spPr/>
      <dgm:t>
        <a:bodyPr/>
        <a:lstStyle/>
        <a:p>
          <a:endParaRPr lang="zh-CN" altLang="en-US"/>
        </a:p>
      </dgm:t>
    </dgm:pt>
    <dgm:pt modelId="{6A8480AE-8C8A-432E-8C93-FD346353CCBF}" type="sibTrans" cxnId="{B58BBF66-6D0E-4F0E-8401-542C1BBFA0E0}">
      <dgm:prSet/>
      <dgm:spPr/>
      <dgm:t>
        <a:bodyPr/>
        <a:lstStyle/>
        <a:p>
          <a:endParaRPr lang="zh-CN" altLang="en-US"/>
        </a:p>
      </dgm:t>
    </dgm:pt>
    <dgm:pt modelId="{305D76EE-0034-4137-B692-FF328F92D5CE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/>
            <a:t>Decode As</a:t>
          </a:r>
          <a:endParaRPr lang="zh-CN" altLang="en-US" dirty="0"/>
        </a:p>
      </dgm:t>
    </dgm:pt>
    <dgm:pt modelId="{5E17FB22-730F-44B1-9752-64691C92A56D}" type="parTrans" cxnId="{E85B701F-1113-4CBB-960A-BB8568B50D52}">
      <dgm:prSet/>
      <dgm:spPr/>
      <dgm:t>
        <a:bodyPr/>
        <a:lstStyle/>
        <a:p>
          <a:endParaRPr lang="zh-CN" altLang="en-US"/>
        </a:p>
      </dgm:t>
    </dgm:pt>
    <dgm:pt modelId="{CC426F61-99A0-4687-8BF3-3CF1F29779E1}" type="sibTrans" cxnId="{E85B701F-1113-4CBB-960A-BB8568B50D52}">
      <dgm:prSet/>
      <dgm:spPr/>
      <dgm:t>
        <a:bodyPr/>
        <a:lstStyle/>
        <a:p>
          <a:endParaRPr lang="zh-CN" altLang="en-US"/>
        </a:p>
      </dgm:t>
    </dgm:pt>
    <dgm:pt modelId="{361970F3-9D16-41E6-B3BC-A76F73B74437}" type="pres">
      <dgm:prSet presAssocID="{D7B2701F-D3BA-49D1-AA05-63E8CCDE9D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ED843-A951-4667-B056-0773791F0137}" type="pres">
      <dgm:prSet presAssocID="{B74B3016-3A10-4AF1-AE3D-AF26C35FAFA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A410E-BF8F-4D11-95F2-F0EAC7C21B99}" type="pres">
      <dgm:prSet presAssocID="{FDD5C16A-ED88-4715-B062-7689344689E0}" presName="spacer" presStyleCnt="0"/>
      <dgm:spPr/>
      <dgm:t>
        <a:bodyPr/>
        <a:lstStyle/>
        <a:p>
          <a:endParaRPr lang="zh-CN" altLang="en-US"/>
        </a:p>
      </dgm:t>
    </dgm:pt>
    <dgm:pt modelId="{3475FF28-93B5-4EB0-A4D1-202675337B60}" type="pres">
      <dgm:prSet presAssocID="{39F29201-3EB0-4935-AFF3-5375B072515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DEFB2-4D2D-4C98-BC1C-29BA776B2F2E}" type="pres">
      <dgm:prSet presAssocID="{91BA8052-76E1-43C0-9A74-D4494BB6EFCE}" presName="spacer" presStyleCnt="0"/>
      <dgm:spPr/>
      <dgm:t>
        <a:bodyPr/>
        <a:lstStyle/>
        <a:p>
          <a:endParaRPr lang="zh-CN" altLang="en-US"/>
        </a:p>
      </dgm:t>
    </dgm:pt>
    <dgm:pt modelId="{8E37D458-F70B-4B61-B40E-E0E311F0DA96}" type="pres">
      <dgm:prSet presAssocID="{60004044-4075-4C60-950C-9A52E953185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7333C-5603-4BAD-A950-2BF2585CE5F2}" type="pres">
      <dgm:prSet presAssocID="{ABBB677B-57EA-48AF-83A9-116B175C62F1}" presName="spacer" presStyleCnt="0"/>
      <dgm:spPr/>
      <dgm:t>
        <a:bodyPr/>
        <a:lstStyle/>
        <a:p>
          <a:endParaRPr lang="zh-CN" altLang="en-US"/>
        </a:p>
      </dgm:t>
    </dgm:pt>
    <dgm:pt modelId="{A0FBD813-C59B-405F-92A5-FCEBA4501C47}" type="pres">
      <dgm:prSet presAssocID="{8DD41C2B-219C-4F86-93D8-30B29610506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3B569-0C47-4976-B9C6-9B8096724DA7}" type="pres">
      <dgm:prSet presAssocID="{76A8D857-F8ED-4DF2-ABFF-95F787B81B0A}" presName="spacer" presStyleCnt="0"/>
      <dgm:spPr/>
      <dgm:t>
        <a:bodyPr/>
        <a:lstStyle/>
        <a:p>
          <a:endParaRPr lang="zh-CN" altLang="en-US"/>
        </a:p>
      </dgm:t>
    </dgm:pt>
    <dgm:pt modelId="{43D5F509-F943-4383-94EB-7ACD63FCF71F}" type="pres">
      <dgm:prSet presAssocID="{09AE0CF1-C8E1-42DA-AA44-30FA48B6F10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B181C-CE1F-46F3-93FE-2B2D5173B652}" type="pres">
      <dgm:prSet presAssocID="{09AE0CF1-C8E1-42DA-AA44-30FA48B6F1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7745B1-7D0A-4B95-970E-7913C4DB7D15}" type="presOf" srcId="{61EC4959-4EF2-4FF3-8D29-1DAF8A8883EB}" destId="{1C6B181C-CE1F-46F3-93FE-2B2D5173B652}" srcOrd="0" destOrd="0" presId="urn:microsoft.com/office/officeart/2005/8/layout/vList2"/>
    <dgm:cxn modelId="{99DB28AC-7167-427B-8084-BBC8657B175E}" type="presOf" srcId="{305D76EE-0034-4137-B692-FF328F92D5CE}" destId="{1C6B181C-CE1F-46F3-93FE-2B2D5173B652}" srcOrd="0" destOrd="1" presId="urn:microsoft.com/office/officeart/2005/8/layout/vList2"/>
    <dgm:cxn modelId="{512FBA06-743D-4491-9EB4-7D0B6B1B4662}" srcId="{D7B2701F-D3BA-49D1-AA05-63E8CCDE9D55}" destId="{60004044-4075-4C60-950C-9A52E9531858}" srcOrd="2" destOrd="0" parTransId="{2B541191-95BE-4E49-98A7-2EE32B123A82}" sibTransId="{ABBB677B-57EA-48AF-83A9-116B175C62F1}"/>
    <dgm:cxn modelId="{3A71E611-66B8-4D21-99D1-EE9D3A39402B}" type="presOf" srcId="{09AE0CF1-C8E1-42DA-AA44-30FA48B6F103}" destId="{43D5F509-F943-4383-94EB-7ACD63FCF71F}" srcOrd="0" destOrd="0" presId="urn:microsoft.com/office/officeart/2005/8/layout/vList2"/>
    <dgm:cxn modelId="{B58BBF66-6D0E-4F0E-8401-542C1BBFA0E0}" srcId="{09AE0CF1-C8E1-42DA-AA44-30FA48B6F103}" destId="{61EC4959-4EF2-4FF3-8D29-1DAF8A8883EB}" srcOrd="0" destOrd="0" parTransId="{334E0AE7-AFAF-4182-BEC2-E372F6AFB280}" sibTransId="{6A8480AE-8C8A-432E-8C93-FD346353CCBF}"/>
    <dgm:cxn modelId="{0507DBB9-606D-4900-BC37-D0766DD767F4}" type="presOf" srcId="{D7B2701F-D3BA-49D1-AA05-63E8CCDE9D55}" destId="{361970F3-9D16-41E6-B3BC-A76F73B74437}" srcOrd="0" destOrd="0" presId="urn:microsoft.com/office/officeart/2005/8/layout/vList2"/>
    <dgm:cxn modelId="{F141C506-8444-47B1-8BED-5CB09A53E84F}" type="presOf" srcId="{39F29201-3EB0-4935-AFF3-5375B0725154}" destId="{3475FF28-93B5-4EB0-A4D1-202675337B60}" srcOrd="0" destOrd="0" presId="urn:microsoft.com/office/officeart/2005/8/layout/vList2"/>
    <dgm:cxn modelId="{6EA1C077-63A8-4D60-B000-503A803A7FEB}" srcId="{D7B2701F-D3BA-49D1-AA05-63E8CCDE9D55}" destId="{8DD41C2B-219C-4F86-93D8-30B296105060}" srcOrd="3" destOrd="0" parTransId="{09D1CB63-4617-445F-8D7A-2A65136578F8}" sibTransId="{76A8D857-F8ED-4DF2-ABFF-95F787B81B0A}"/>
    <dgm:cxn modelId="{131E9EE3-0734-439A-B52F-3B5BC7EEB1AD}" srcId="{D7B2701F-D3BA-49D1-AA05-63E8CCDE9D55}" destId="{B74B3016-3A10-4AF1-AE3D-AF26C35FAFAD}" srcOrd="0" destOrd="0" parTransId="{98BE8202-C854-477B-A134-402FC31165E5}" sibTransId="{FDD5C16A-ED88-4715-B062-7689344689E0}"/>
    <dgm:cxn modelId="{766D582C-35B2-437C-8281-93DCF3ED07F3}" srcId="{D7B2701F-D3BA-49D1-AA05-63E8CCDE9D55}" destId="{39F29201-3EB0-4935-AFF3-5375B0725154}" srcOrd="1" destOrd="0" parTransId="{C2441356-132B-452B-8C85-9C908E76FA37}" sibTransId="{91BA8052-76E1-43C0-9A74-D4494BB6EFCE}"/>
    <dgm:cxn modelId="{351B5375-570A-46ED-A39A-DC0D97B61CF6}" type="presOf" srcId="{60004044-4075-4C60-950C-9A52E9531858}" destId="{8E37D458-F70B-4B61-B40E-E0E311F0DA96}" srcOrd="0" destOrd="0" presId="urn:microsoft.com/office/officeart/2005/8/layout/vList2"/>
    <dgm:cxn modelId="{CFFA22AB-79EC-44DD-94F4-AEFC4B255468}" type="presOf" srcId="{8DD41C2B-219C-4F86-93D8-30B296105060}" destId="{A0FBD813-C59B-405F-92A5-FCEBA4501C47}" srcOrd="0" destOrd="0" presId="urn:microsoft.com/office/officeart/2005/8/layout/vList2"/>
    <dgm:cxn modelId="{DB27B135-9731-4D13-932E-B07A2B997D37}" srcId="{D7B2701F-D3BA-49D1-AA05-63E8CCDE9D55}" destId="{09AE0CF1-C8E1-42DA-AA44-30FA48B6F103}" srcOrd="4" destOrd="0" parTransId="{D1A801A2-6485-4DEB-8C5D-1E2A2067BB12}" sibTransId="{78106AD3-1C6C-4C89-A8A5-3EDCA6687A67}"/>
    <dgm:cxn modelId="{41076BE3-BFF4-472C-97FE-50813B51946E}" type="presOf" srcId="{B74B3016-3A10-4AF1-AE3D-AF26C35FAFAD}" destId="{E7AED843-A951-4667-B056-0773791F0137}" srcOrd="0" destOrd="0" presId="urn:microsoft.com/office/officeart/2005/8/layout/vList2"/>
    <dgm:cxn modelId="{E85B701F-1113-4CBB-960A-BB8568B50D52}" srcId="{09AE0CF1-C8E1-42DA-AA44-30FA48B6F103}" destId="{305D76EE-0034-4137-B692-FF328F92D5CE}" srcOrd="1" destOrd="0" parTransId="{5E17FB22-730F-44B1-9752-64691C92A56D}" sibTransId="{CC426F61-99A0-4687-8BF3-3CF1F29779E1}"/>
    <dgm:cxn modelId="{18B202A3-32C2-4E41-B596-B21692CDAB91}" type="presParOf" srcId="{361970F3-9D16-41E6-B3BC-A76F73B74437}" destId="{E7AED843-A951-4667-B056-0773791F0137}" srcOrd="0" destOrd="0" presId="urn:microsoft.com/office/officeart/2005/8/layout/vList2"/>
    <dgm:cxn modelId="{6B8ED0A4-AA40-40D6-BDF3-7431B77AC785}" type="presParOf" srcId="{361970F3-9D16-41E6-B3BC-A76F73B74437}" destId="{137A410E-BF8F-4D11-95F2-F0EAC7C21B99}" srcOrd="1" destOrd="0" presId="urn:microsoft.com/office/officeart/2005/8/layout/vList2"/>
    <dgm:cxn modelId="{756F4A0A-B224-4311-82CB-FEFC132FABA5}" type="presParOf" srcId="{361970F3-9D16-41E6-B3BC-A76F73B74437}" destId="{3475FF28-93B5-4EB0-A4D1-202675337B60}" srcOrd="2" destOrd="0" presId="urn:microsoft.com/office/officeart/2005/8/layout/vList2"/>
    <dgm:cxn modelId="{B3D5FAD6-7A2A-459E-8B67-1BBC58FCA414}" type="presParOf" srcId="{361970F3-9D16-41E6-B3BC-A76F73B74437}" destId="{AAEDEFB2-4D2D-4C98-BC1C-29BA776B2F2E}" srcOrd="3" destOrd="0" presId="urn:microsoft.com/office/officeart/2005/8/layout/vList2"/>
    <dgm:cxn modelId="{81F7B7C8-B1A6-499C-A05F-5112E962A549}" type="presParOf" srcId="{361970F3-9D16-41E6-B3BC-A76F73B74437}" destId="{8E37D458-F70B-4B61-B40E-E0E311F0DA96}" srcOrd="4" destOrd="0" presId="urn:microsoft.com/office/officeart/2005/8/layout/vList2"/>
    <dgm:cxn modelId="{A92FC4DF-6826-4BD3-A7E4-C0ABCFD481FC}" type="presParOf" srcId="{361970F3-9D16-41E6-B3BC-A76F73B74437}" destId="{3B87333C-5603-4BAD-A950-2BF2585CE5F2}" srcOrd="5" destOrd="0" presId="urn:microsoft.com/office/officeart/2005/8/layout/vList2"/>
    <dgm:cxn modelId="{CAABC1A8-91E0-4D38-BA2D-ACECD4033AED}" type="presParOf" srcId="{361970F3-9D16-41E6-B3BC-A76F73B74437}" destId="{A0FBD813-C59B-405F-92A5-FCEBA4501C47}" srcOrd="6" destOrd="0" presId="urn:microsoft.com/office/officeart/2005/8/layout/vList2"/>
    <dgm:cxn modelId="{12B3F38D-AA88-4CB8-9B97-5BD47726C75A}" type="presParOf" srcId="{361970F3-9D16-41E6-B3BC-A76F73B74437}" destId="{4533B569-0C47-4976-B9C6-9B8096724DA7}" srcOrd="7" destOrd="0" presId="urn:microsoft.com/office/officeart/2005/8/layout/vList2"/>
    <dgm:cxn modelId="{FC10A180-FFD7-488C-B504-8D67343FB8E6}" type="presParOf" srcId="{361970F3-9D16-41E6-B3BC-A76F73B74437}" destId="{43D5F509-F943-4383-94EB-7ACD63FCF71F}" srcOrd="8" destOrd="0" presId="urn:microsoft.com/office/officeart/2005/8/layout/vList2"/>
    <dgm:cxn modelId="{16C3AEE6-7A00-4F11-9EB2-7DDCE17C9A8C}" type="presParOf" srcId="{361970F3-9D16-41E6-B3BC-A76F73B74437}" destId="{1C6B181C-CE1F-46F3-93FE-2B2D5173B652}" srcOrd="9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112151-2D83-4BAD-80BC-30E9253579E4}">
      <dsp:nvSpPr>
        <dsp:cNvPr id="0" name=""/>
        <dsp:cNvSpPr/>
      </dsp:nvSpPr>
      <dsp:spPr>
        <a:xfrm>
          <a:off x="0" y="400867"/>
          <a:ext cx="81036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B7234-D0FA-40E6-95AE-9669DDB0169A}">
      <dsp:nvSpPr>
        <dsp:cNvPr id="0" name=""/>
        <dsp:cNvSpPr/>
      </dsp:nvSpPr>
      <dsp:spPr>
        <a:xfrm>
          <a:off x="405183" y="61387"/>
          <a:ext cx="567257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410" tIns="0" rIns="2144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Conplat</a:t>
          </a:r>
          <a:r>
            <a:rPr lang="en-US" altLang="zh-CN" sz="2300" kern="1200" dirty="0" smtClean="0"/>
            <a:t> </a:t>
          </a:r>
          <a:r>
            <a:rPr lang="zh-CN" altLang="en-US" sz="2300" kern="1200" dirty="0" smtClean="0"/>
            <a:t>平台简介</a:t>
          </a:r>
          <a:endParaRPr lang="en-US" altLang="zh-CN" sz="2300" kern="1200" dirty="0" smtClean="0"/>
        </a:p>
      </dsp:txBody>
      <dsp:txXfrm>
        <a:off x="405183" y="61387"/>
        <a:ext cx="5672575" cy="678960"/>
      </dsp:txXfrm>
    </dsp:sp>
    <dsp:sp modelId="{4D11471B-B0A3-48AA-8661-FE809AFCFDE3}">
      <dsp:nvSpPr>
        <dsp:cNvPr id="0" name=""/>
        <dsp:cNvSpPr/>
      </dsp:nvSpPr>
      <dsp:spPr>
        <a:xfrm>
          <a:off x="0" y="1444147"/>
          <a:ext cx="81036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69B31-8ECF-4D63-9F0C-42D452C262E5}">
      <dsp:nvSpPr>
        <dsp:cNvPr id="0" name=""/>
        <dsp:cNvSpPr/>
      </dsp:nvSpPr>
      <dsp:spPr>
        <a:xfrm>
          <a:off x="405183" y="1104666"/>
          <a:ext cx="567257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410" tIns="0" rIns="2144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添加页面</a:t>
          </a:r>
          <a:endParaRPr lang="zh-CN" altLang="en-US" sz="2300" kern="1200" dirty="0"/>
        </a:p>
      </dsp:txBody>
      <dsp:txXfrm>
        <a:off x="405183" y="1104666"/>
        <a:ext cx="5672575" cy="678960"/>
      </dsp:txXfrm>
    </dsp:sp>
    <dsp:sp modelId="{DA356826-5053-4B8C-9917-A0102D2EA77C}">
      <dsp:nvSpPr>
        <dsp:cNvPr id="0" name=""/>
        <dsp:cNvSpPr/>
      </dsp:nvSpPr>
      <dsp:spPr>
        <a:xfrm>
          <a:off x="0" y="2487427"/>
          <a:ext cx="81036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DCD55-D876-4F60-A50A-BDC0C2F83DF7}">
      <dsp:nvSpPr>
        <dsp:cNvPr id="0" name=""/>
        <dsp:cNvSpPr/>
      </dsp:nvSpPr>
      <dsp:spPr>
        <a:xfrm>
          <a:off x="405183" y="2147947"/>
          <a:ext cx="567257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410" tIns="0" rIns="2144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第三章标题</a:t>
          </a:r>
          <a:endParaRPr lang="zh-CN" altLang="en-US" sz="2300" kern="1200" dirty="0"/>
        </a:p>
      </dsp:txBody>
      <dsp:txXfrm>
        <a:off x="405183" y="2147947"/>
        <a:ext cx="5672575" cy="678960"/>
      </dsp:txXfrm>
    </dsp:sp>
    <dsp:sp modelId="{8CB6054B-408D-4B7E-A3CB-A947FF83C82D}">
      <dsp:nvSpPr>
        <dsp:cNvPr id="0" name=""/>
        <dsp:cNvSpPr/>
      </dsp:nvSpPr>
      <dsp:spPr>
        <a:xfrm>
          <a:off x="0" y="3530707"/>
          <a:ext cx="81036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FD4E5-A38C-4E55-BD8C-1D2A6A3A12F5}">
      <dsp:nvSpPr>
        <dsp:cNvPr id="0" name=""/>
        <dsp:cNvSpPr/>
      </dsp:nvSpPr>
      <dsp:spPr>
        <a:xfrm>
          <a:off x="405183" y="3191227"/>
          <a:ext cx="567257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410" tIns="0" rIns="2144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第四章标题</a:t>
          </a:r>
          <a:endParaRPr lang="zh-CN" altLang="en-US" sz="2300" kern="1200" dirty="0"/>
        </a:p>
      </dsp:txBody>
      <dsp:txXfrm>
        <a:off x="405183" y="3191227"/>
        <a:ext cx="5672575" cy="678960"/>
      </dsp:txXfrm>
    </dsp:sp>
    <dsp:sp modelId="{E59A9AE4-F9E2-48FF-810E-EFBB57AB7E63}">
      <dsp:nvSpPr>
        <dsp:cNvPr id="0" name=""/>
        <dsp:cNvSpPr/>
      </dsp:nvSpPr>
      <dsp:spPr>
        <a:xfrm>
          <a:off x="0" y="4573986"/>
          <a:ext cx="810367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2AE8B-D6DD-4687-B877-85E7BADF5B2A}">
      <dsp:nvSpPr>
        <dsp:cNvPr id="0" name=""/>
        <dsp:cNvSpPr/>
      </dsp:nvSpPr>
      <dsp:spPr>
        <a:xfrm>
          <a:off x="405183" y="4234507"/>
          <a:ext cx="567257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410" tIns="0" rIns="2144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第五章标题</a:t>
          </a:r>
          <a:endParaRPr lang="zh-CN" altLang="en-US" sz="2300" kern="1200" dirty="0"/>
        </a:p>
      </dsp:txBody>
      <dsp:txXfrm>
        <a:off x="405183" y="4234507"/>
        <a:ext cx="5672575" cy="678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ED843-A951-4667-B056-0773791F0137}">
      <dsp:nvSpPr>
        <dsp:cNvPr id="0" name=""/>
        <dsp:cNvSpPr/>
      </dsp:nvSpPr>
      <dsp:spPr>
        <a:xfrm>
          <a:off x="0" y="15723"/>
          <a:ext cx="828680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第</a:t>
          </a:r>
          <a:r>
            <a:rPr lang="en-US" altLang="zh-CN" sz="3200" kern="1200" dirty="0" smtClean="0"/>
            <a:t>1.1</a:t>
          </a:r>
          <a:r>
            <a:rPr lang="zh-CN" altLang="en-US" sz="3200" kern="1200" dirty="0" smtClean="0"/>
            <a:t>章标题</a:t>
          </a:r>
          <a:endParaRPr lang="zh-CN" altLang="en-US" sz="3200" kern="1200" dirty="0"/>
        </a:p>
      </dsp:txBody>
      <dsp:txXfrm>
        <a:off x="0" y="15723"/>
        <a:ext cx="8286808" cy="954720"/>
      </dsp:txXfrm>
    </dsp:sp>
    <dsp:sp modelId="{5CDE2362-A0CB-4345-812E-AE22BE2C8707}">
      <dsp:nvSpPr>
        <dsp:cNvPr id="0" name=""/>
        <dsp:cNvSpPr/>
      </dsp:nvSpPr>
      <dsp:spPr>
        <a:xfrm>
          <a:off x="0" y="970444"/>
          <a:ext cx="8286808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000" kern="1200" dirty="0"/>
        </a:p>
      </dsp:txBody>
      <dsp:txXfrm>
        <a:off x="0" y="970444"/>
        <a:ext cx="8286808" cy="844560"/>
      </dsp:txXfrm>
    </dsp:sp>
    <dsp:sp modelId="{B6E49691-739B-48FF-BA1F-28C2E56D0F3F}">
      <dsp:nvSpPr>
        <dsp:cNvPr id="0" name=""/>
        <dsp:cNvSpPr/>
      </dsp:nvSpPr>
      <dsp:spPr>
        <a:xfrm>
          <a:off x="0" y="1815004"/>
          <a:ext cx="828680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第</a:t>
          </a:r>
          <a:r>
            <a:rPr lang="en-US" altLang="zh-CN" sz="3200" kern="1200" dirty="0" smtClean="0"/>
            <a:t>1.2</a:t>
          </a:r>
          <a:r>
            <a:rPr lang="zh-CN" altLang="en-US" sz="3200" kern="1200" dirty="0" smtClean="0"/>
            <a:t>章标题</a:t>
          </a:r>
          <a:endParaRPr lang="zh-CN" altLang="en-US" sz="3200" kern="1200" dirty="0"/>
        </a:p>
      </dsp:txBody>
      <dsp:txXfrm>
        <a:off x="0" y="1815004"/>
        <a:ext cx="8286808" cy="954720"/>
      </dsp:txXfrm>
    </dsp:sp>
    <dsp:sp modelId="{253B6947-D539-469A-A71C-8A02BFE741B5}">
      <dsp:nvSpPr>
        <dsp:cNvPr id="0" name=""/>
        <dsp:cNvSpPr/>
      </dsp:nvSpPr>
      <dsp:spPr>
        <a:xfrm>
          <a:off x="0" y="2769724"/>
          <a:ext cx="8286808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000" kern="1200" dirty="0"/>
        </a:p>
      </dsp:txBody>
      <dsp:txXfrm>
        <a:off x="0" y="2769724"/>
        <a:ext cx="8286808" cy="844560"/>
      </dsp:txXfrm>
    </dsp:sp>
    <dsp:sp modelId="{45B59515-6348-4E58-B440-14F226DC66E8}">
      <dsp:nvSpPr>
        <dsp:cNvPr id="0" name=""/>
        <dsp:cNvSpPr/>
      </dsp:nvSpPr>
      <dsp:spPr>
        <a:xfrm>
          <a:off x="0" y="3614284"/>
          <a:ext cx="828680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第</a:t>
          </a:r>
          <a:r>
            <a:rPr lang="en-US" altLang="zh-CN" sz="3200" kern="1200" dirty="0" smtClean="0"/>
            <a:t>1.3</a:t>
          </a:r>
          <a:r>
            <a:rPr lang="zh-CN" altLang="en-US" sz="3200" kern="1200" dirty="0" smtClean="0"/>
            <a:t>章标题</a:t>
          </a:r>
          <a:endParaRPr lang="zh-CN" altLang="en-US" sz="3200" kern="1200" dirty="0"/>
        </a:p>
      </dsp:txBody>
      <dsp:txXfrm>
        <a:off x="0" y="3614284"/>
        <a:ext cx="8286808" cy="954720"/>
      </dsp:txXfrm>
    </dsp:sp>
    <dsp:sp modelId="{2F2E60AF-DCEB-4BEE-9441-613C2E994674}">
      <dsp:nvSpPr>
        <dsp:cNvPr id="0" name=""/>
        <dsp:cNvSpPr/>
      </dsp:nvSpPr>
      <dsp:spPr>
        <a:xfrm>
          <a:off x="0" y="4569004"/>
          <a:ext cx="8286808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000" kern="1200" dirty="0"/>
        </a:p>
      </dsp:txBody>
      <dsp:txXfrm>
        <a:off x="0" y="4569004"/>
        <a:ext cx="8286808" cy="84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C1801A6-6403-4E60-844B-937FBC0DD227}" type="datetime1">
              <a:rPr lang="zh-CN" altLang="en-US"/>
              <a:pPr>
                <a:defRPr/>
              </a:pPr>
              <a:t>2017/3/21</a:t>
            </a:fld>
            <a:endParaRPr lang="zh-CN" altLang="en-US" sz="1200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3288" y="739775"/>
            <a:ext cx="4929187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54" tIns="45377" rIns="90754" bIns="45377"/>
          <a:lstStyle/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425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69425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C50641A-74B4-427F-AFFB-ED641BB0D9E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29675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  Menu</a:t>
            </a:r>
          </a:p>
          <a:p>
            <a:r>
              <a:rPr lang="zh-CN" altLang="en-US" b="1" dirty="0" smtClean="0"/>
              <a:t>（菜单）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0641A-74B4-427F-AFFB-ED641BB0D9E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79A29-1C87-4ACD-A4A9-6788D1892CB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E98F9-A317-421A-88E9-DC7AE3724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8BB2-243E-450B-9F01-0929CEECD9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574F-D172-411D-B8D4-370961DBDF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A2F7-0B61-4971-880F-B075F019D3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A928A-D414-42E9-A566-4C4ED36BDB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26C4-7BF3-407E-B998-0EBBA79E8A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0BDE-2A59-4251-82E3-62AC79EAA9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C4D44-279E-45C2-8740-01AA45A186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D41CF-E990-4F3E-BF83-17BD830D67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www.dptechnology.net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2609-9BD3-442E-83E8-8998D72850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313" y="6492875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www.dptechnology.net</a:t>
            </a: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2250" y="64928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239414D-4E17-496B-9883-EC1B0F09B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0" y="668338"/>
            <a:ext cx="9144000" cy="46037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sym typeface="宋体" pitchFamily="2" charset="-122"/>
            </a:endParaRPr>
          </a:p>
        </p:txBody>
      </p:sp>
      <p:sp>
        <p:nvSpPr>
          <p:cNvPr id="1031" name="Rectangle 18"/>
          <p:cNvSpPr>
            <a:spLocks noChangeArrowheads="1"/>
          </p:cNvSpPr>
          <p:nvPr/>
        </p:nvSpPr>
        <p:spPr bwMode="auto">
          <a:xfrm rot="10800000">
            <a:off x="0" y="6435725"/>
            <a:ext cx="9144000" cy="46038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 descr="备选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图片 8" descr="迪普LOGO-白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198438"/>
            <a:ext cx="12144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43090"/>
            <a:ext cx="8180387" cy="1085844"/>
          </a:xfrm>
        </p:spPr>
        <p:txBody>
          <a:bodyPr/>
          <a:lstStyle/>
          <a:p>
            <a:pPr marL="0" indent="0" eaLnBrk="1" hangingPunct="1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功能使用指导</a:t>
            </a: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971550" y="3511556"/>
            <a:ext cx="67691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buFontTx/>
              <a:buNone/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——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陈露姹</a:t>
            </a:r>
            <a:endParaRPr lang="en-US" altLang="zh-CN" sz="28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  <a:sym typeface="Calibri" pitchFamily="34" charset="0"/>
            </a:endParaRPr>
          </a:p>
          <a:p>
            <a:pPr algn="r" eaLnBrk="1" hangingPunct="1">
              <a:buFontTx/>
              <a:buNone/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2017-01-14</a:t>
            </a:r>
            <a:endParaRPr lang="zh-CN" altLang="en-US" sz="28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604" y="1214422"/>
            <a:ext cx="8305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214422"/>
            <a:ext cx="83153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538" y="2105025"/>
            <a:ext cx="89249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2143116"/>
            <a:ext cx="7620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8" y="1833572"/>
            <a:ext cx="892971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857364"/>
            <a:ext cx="7277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14678" y="1071546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快  捷  方  式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3286124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显 示 过 滤 器</a:t>
            </a:r>
            <a:endParaRPr lang="zh-CN" altLang="en-US" sz="32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4071942"/>
            <a:ext cx="6791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28596" y="4714885"/>
            <a:ext cx="7929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    显示</a:t>
            </a:r>
            <a:r>
              <a:rPr lang="zh-CN" altLang="en-US" sz="2000" b="1" dirty="0"/>
              <a:t>过滤器用于查找捕捉记录中的</a:t>
            </a:r>
            <a:r>
              <a:rPr lang="zh-CN" altLang="en-US" sz="2000" b="1" dirty="0" smtClean="0"/>
              <a:t>内容，并有自己详细的书写规则。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678" y="85723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封 包 列 表</a:t>
            </a:r>
            <a:endParaRPr lang="zh-CN" alt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428736"/>
            <a:ext cx="889365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0034" y="3628629"/>
            <a:ext cx="83582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封</a:t>
            </a:r>
            <a:r>
              <a:rPr lang="zh-CN" altLang="en-US" sz="1500" dirty="0"/>
              <a:t>包列表中显示所有已经捕获的封包。在</a:t>
            </a:r>
            <a:r>
              <a:rPr lang="zh-CN" altLang="en-US" sz="1500" dirty="0" smtClean="0"/>
              <a:t>这里可以</a:t>
            </a:r>
            <a:r>
              <a:rPr lang="zh-CN" altLang="en-US" sz="1500" dirty="0"/>
              <a:t>看到发送或接收方的</a:t>
            </a:r>
            <a:r>
              <a:rPr lang="en-US" altLang="zh-CN" sz="1500" dirty="0"/>
              <a:t>MAC/IP</a:t>
            </a:r>
            <a:r>
              <a:rPr lang="zh-CN" altLang="en-US" sz="1500" dirty="0"/>
              <a:t>地址，</a:t>
            </a:r>
            <a:r>
              <a:rPr lang="en-US" altLang="zh-CN" sz="1500" dirty="0"/>
              <a:t>TCP/UDP</a:t>
            </a:r>
            <a:r>
              <a:rPr lang="zh-CN" altLang="en-US" sz="1500" dirty="0"/>
              <a:t>端口号，协议或者封包的内容。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/>
              <a:t>如果捕获的是一个</a:t>
            </a:r>
            <a:r>
              <a:rPr lang="en-US" altLang="zh-CN" sz="1500" dirty="0"/>
              <a:t>OSI layer 2</a:t>
            </a:r>
            <a:r>
              <a:rPr lang="zh-CN" altLang="en-US" sz="1500" dirty="0"/>
              <a:t>的封包，在</a:t>
            </a:r>
            <a:r>
              <a:rPr lang="en-US" altLang="zh-CN" sz="1500" dirty="0"/>
              <a:t>Source</a:t>
            </a:r>
            <a:r>
              <a:rPr lang="zh-CN" altLang="en-US" sz="1500" dirty="0"/>
              <a:t>（来源）和</a:t>
            </a:r>
            <a:r>
              <a:rPr lang="en-US" altLang="zh-CN" sz="1500" dirty="0"/>
              <a:t>Destination</a:t>
            </a:r>
            <a:r>
              <a:rPr lang="zh-CN" altLang="en-US" sz="1500" dirty="0"/>
              <a:t>（目的地）列中看到的将是</a:t>
            </a:r>
            <a:r>
              <a:rPr lang="en-US" altLang="zh-CN" sz="1500" dirty="0"/>
              <a:t>MAC</a:t>
            </a:r>
            <a:r>
              <a:rPr lang="zh-CN" altLang="en-US" sz="1500" dirty="0"/>
              <a:t>地址，当然，此时</a:t>
            </a:r>
            <a:r>
              <a:rPr lang="en-US" altLang="zh-CN" sz="1500" dirty="0"/>
              <a:t>Port</a:t>
            </a:r>
            <a:r>
              <a:rPr lang="zh-CN" altLang="en-US" sz="1500" dirty="0"/>
              <a:t>（端口）列将会为空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/>
              <a:t>如果捕获的是一个</a:t>
            </a:r>
            <a:r>
              <a:rPr lang="en-US" altLang="zh-CN" sz="1500" dirty="0"/>
              <a:t>OSI layer 3</a:t>
            </a:r>
            <a:r>
              <a:rPr lang="zh-CN" altLang="en-US" sz="1500" dirty="0"/>
              <a:t>或者更高层的封包，在</a:t>
            </a:r>
            <a:r>
              <a:rPr lang="en-US" altLang="zh-CN" sz="1500" dirty="0"/>
              <a:t>Source</a:t>
            </a:r>
            <a:r>
              <a:rPr lang="zh-CN" altLang="en-US" sz="1500" dirty="0"/>
              <a:t>（来源）和</a:t>
            </a:r>
            <a:r>
              <a:rPr lang="en-US" altLang="zh-CN" sz="1500" dirty="0"/>
              <a:t>Destination</a:t>
            </a:r>
            <a:r>
              <a:rPr lang="zh-CN" altLang="en-US" sz="1500" dirty="0"/>
              <a:t>（目的地）列中看到的将是</a:t>
            </a:r>
            <a:r>
              <a:rPr lang="en-US" altLang="zh-CN" sz="1500" dirty="0"/>
              <a:t>IP</a:t>
            </a:r>
            <a:r>
              <a:rPr lang="zh-CN" altLang="en-US" sz="1500" dirty="0"/>
              <a:t>地址。</a:t>
            </a:r>
            <a:r>
              <a:rPr lang="en-US" altLang="zh-CN" sz="1500" dirty="0"/>
              <a:t>Port</a:t>
            </a:r>
            <a:r>
              <a:rPr lang="zh-CN" altLang="en-US" sz="1500" dirty="0"/>
              <a:t>（端口）列仅会在这个封包属于第</a:t>
            </a:r>
            <a:r>
              <a:rPr lang="en-US" altLang="zh-CN" sz="1500" dirty="0"/>
              <a:t>4</a:t>
            </a:r>
            <a:r>
              <a:rPr lang="zh-CN" altLang="en-US" sz="1500" dirty="0"/>
              <a:t>或者更高层时才会显示。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/>
              <a:t>在</a:t>
            </a:r>
            <a:r>
              <a:rPr lang="en-US" altLang="zh-CN" sz="1500" dirty="0"/>
              <a:t>Edit menu -&gt; </a:t>
            </a:r>
            <a:r>
              <a:rPr lang="en-US" altLang="zh-CN" sz="1500" dirty="0" smtClean="0"/>
              <a:t>Preferences-&gt; Columns</a:t>
            </a:r>
            <a:r>
              <a:rPr lang="zh-CN" altLang="en-US" sz="1500" dirty="0" smtClean="0"/>
              <a:t>下</a:t>
            </a:r>
            <a:r>
              <a:rPr lang="zh-CN" altLang="en-US" sz="1500" dirty="0"/>
              <a:t>可以添加</a:t>
            </a:r>
            <a:r>
              <a:rPr lang="en-US" altLang="zh-CN" sz="1500" dirty="0"/>
              <a:t>/</a:t>
            </a:r>
            <a:r>
              <a:rPr lang="zh-CN" altLang="en-US" sz="1500" dirty="0"/>
              <a:t>删除列或者改变各列的颜色：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5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381892"/>
            <a:ext cx="8072493" cy="483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488" y="1071546"/>
            <a:ext cx="3225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封 包 详 细 信 息</a:t>
            </a:r>
            <a:endParaRPr lang="zh-CN" altLang="en-US" sz="3200" b="1" dirty="0"/>
          </a:p>
        </p:txBody>
      </p:sp>
      <p:pic>
        <p:nvPicPr>
          <p:cNvPr id="11" name="Picture 5" descr="wireshark_packet_detai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857364"/>
            <a:ext cx="8172450" cy="171291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472" y="4027751"/>
            <a:ext cx="78581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这里显示的是在封包列表中被选中项目的详细信息。</a:t>
            </a:r>
            <a:br>
              <a:rPr lang="zh-CN" altLang="en-US" dirty="0" smtClean="0"/>
            </a:br>
            <a:r>
              <a:rPr lang="zh-CN" altLang="en-US" dirty="0" smtClean="0"/>
              <a:t>信息按照不同的</a:t>
            </a:r>
            <a:r>
              <a:rPr lang="en-US" altLang="zh-CN" dirty="0" smtClean="0"/>
              <a:t>OSI layer</a:t>
            </a:r>
            <a:r>
              <a:rPr lang="zh-CN" altLang="en-US" dirty="0" smtClean="0"/>
              <a:t>进行了分组，可以展开每个项目查看。下面截图中展开的是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57364"/>
            <a:ext cx="91440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488" y="1071546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16 </a:t>
            </a:r>
            <a:r>
              <a:rPr lang="zh-CN" altLang="en-US" sz="3200" b="1" dirty="0" smtClean="0"/>
              <a:t>进 制 数 据</a:t>
            </a:r>
            <a:endParaRPr lang="zh-CN" altLang="en-US"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43050"/>
            <a:ext cx="7429552" cy="247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4143380"/>
            <a:ext cx="77153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“</a:t>
            </a:r>
            <a:r>
              <a:rPr lang="zh-CN" altLang="en-US" dirty="0" smtClean="0"/>
              <a:t>解析器”在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中也被叫做“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进制数据查看面板”。这里显示的内容与“封包详细信息”中相同，只是改为以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进制的格式表述。同时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还支持二进制显示，只要在该区域右键即可选择。</a:t>
            </a:r>
            <a:br>
              <a:rPr lang="zh-CN" altLang="en-US" dirty="0" smtClean="0"/>
            </a:br>
            <a:r>
              <a:rPr lang="zh-CN" altLang="en-US" dirty="0" smtClean="0"/>
              <a:t>        在上面的例子里，我们在“封包详细信息”中选择查看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），其对应的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进制数据将自动显示在下面的面板中（</a:t>
            </a:r>
            <a:r>
              <a:rPr lang="en-US" altLang="zh-CN" dirty="0" smtClean="0"/>
              <a:t>0050</a:t>
            </a:r>
            <a:r>
              <a:rPr lang="zh-CN" altLang="en-US" dirty="0" smtClean="0"/>
              <a:t>）。 </a:t>
            </a: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286375" cy="500063"/>
          </a:xfrm>
        </p:spPr>
        <p:txBody>
          <a:bodyPr/>
          <a:lstStyle/>
          <a:p>
            <a:pPr marL="0" indent="0" algn="l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常用功能</a:t>
            </a:r>
            <a:r>
              <a:rPr lang="en-US" altLang="zh-CN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 smtClean="0">
              <a:solidFill>
                <a:srgbClr val="1964B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11"/>
          <p:cNvSpPr txBox="1">
            <a:spLocks/>
          </p:cNvSpPr>
          <p:nvPr/>
        </p:nvSpPr>
        <p:spPr>
          <a:xfrm>
            <a:off x="6842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57158" y="857232"/>
          <a:ext cx="828680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抓包、停止抓包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抓包和停止抓包可以通过菜单栏</a:t>
            </a:r>
            <a:r>
              <a:rPr lang="en-US" altLang="zh-CN" sz="2000" dirty="0" smtClean="0"/>
              <a:t>Capture</a:t>
            </a:r>
            <a:r>
              <a:rPr lang="zh-CN" altLang="en-US" sz="2000" dirty="0" smtClean="0"/>
              <a:t>以及快捷按键中的抓包快捷键。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其中抓包主要通过三种方式：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通过网卡列表直接抓包：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选择                             或                    打开网卡列表：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选择需要抓包的网卡，点击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进行抓包</a:t>
            </a:r>
            <a:endParaRPr lang="en-US" altLang="zh-CN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924173"/>
            <a:ext cx="19526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2886073"/>
            <a:ext cx="13144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3357562"/>
            <a:ext cx="6334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抓包、停止抓包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/>
              <a:t>2 .</a:t>
            </a:r>
            <a:r>
              <a:rPr lang="zh-CN" altLang="en-US" sz="2000" dirty="0" smtClean="0"/>
              <a:t>通过网卡列表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过滤器抓包：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 smtClean="0"/>
              <a:t>选择                             或                    或网卡列表中的“</a:t>
            </a:r>
            <a:r>
              <a:rPr lang="en-US" altLang="zh-CN" sz="2000" dirty="0" smtClean="0"/>
              <a:t>Options</a:t>
            </a:r>
            <a:r>
              <a:rPr lang="zh-CN" altLang="en-US" sz="2000" dirty="0" smtClean="0"/>
              <a:t>”选项打开网卡列表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过滤器设置界面，对抓包参数进行设置，点击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抓包。</a:t>
            </a:r>
            <a:endParaRPr lang="en-US" altLang="zh-CN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571612"/>
            <a:ext cx="1914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1500174"/>
            <a:ext cx="133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2285992"/>
            <a:ext cx="5826417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抓包、停止抓包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061512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快速抓包：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选择                             或                    即可直接进行抓包。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该抓包方法前提是已经选择了抓包网卡，一般是在进行过一次抓包后使用，简化抓包过程（将维持前一次抓包设置的网卡、过滤条件）。</a:t>
            </a:r>
            <a:endParaRPr lang="en-US" altLang="zh-CN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143248"/>
            <a:ext cx="1924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143248"/>
            <a:ext cx="133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抓包、停止抓包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181947"/>
            <a:ext cx="842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停止抓包可以通过：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菜单栏</a:t>
            </a:r>
            <a:r>
              <a:rPr lang="en-US" altLang="zh-CN" sz="2000" dirty="0" smtClean="0"/>
              <a:t>Capture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快捷按键中的抓包快捷键：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抓包网卡列表中的</a:t>
            </a:r>
            <a:r>
              <a:rPr lang="en-US" altLang="zh-CN" sz="2000" dirty="0" smtClean="0"/>
              <a:t>stop</a:t>
            </a:r>
            <a:r>
              <a:rPr lang="zh-CN" altLang="en-US" sz="2000" dirty="0" smtClean="0"/>
              <a:t>选项：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通过在抓包设置中设置的保存方式（见第二种抓包方式）</a:t>
            </a:r>
            <a:endParaRPr lang="en-US" altLang="zh-CN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1862128"/>
            <a:ext cx="1962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285992"/>
            <a:ext cx="12858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186122"/>
            <a:ext cx="6334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 descr="迪普LOGO-无文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286375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学习要求</a:t>
            </a:r>
          </a:p>
        </p:txBody>
      </p:sp>
      <p:sp>
        <p:nvSpPr>
          <p:cNvPr id="6" name="副标题 11"/>
          <p:cNvSpPr txBox="1">
            <a:spLocks/>
          </p:cNvSpPr>
          <p:nvPr/>
        </p:nvSpPr>
        <p:spPr>
          <a:xfrm>
            <a:off x="6842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" name="副标题 11"/>
          <p:cNvSpPr txBox="1">
            <a:spLocks/>
          </p:cNvSpPr>
          <p:nvPr/>
        </p:nvSpPr>
        <p:spPr>
          <a:xfrm>
            <a:off x="4683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停止抓包后可以将抓取到的数据包保存成文件以供日后分析使用。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Wireshark</a:t>
            </a:r>
            <a:r>
              <a:rPr lang="zh-CN" altLang="en-US" sz="2000" dirty="0" smtClean="0"/>
              <a:t>提供多种文件保存方式和文件保存格式，可以根据实际的报文需求进行灵活地保存。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8574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支持的文件保存格式：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357562"/>
            <a:ext cx="5200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保存抓包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报文保存方式：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选择“</a:t>
            </a:r>
            <a:r>
              <a:rPr lang="en-US" altLang="zh-CN" sz="2000" dirty="0" smtClean="0"/>
              <a:t>Save</a:t>
            </a:r>
            <a:r>
              <a:rPr lang="zh-CN" altLang="en-US" sz="2000" dirty="0" smtClean="0"/>
              <a:t>”或者“</a:t>
            </a:r>
            <a:r>
              <a:rPr lang="en-US" altLang="zh-CN" sz="2000" dirty="0" smtClean="0"/>
              <a:t>Save As</a:t>
            </a:r>
            <a:r>
              <a:rPr lang="zh-CN" altLang="en-US" sz="2000" dirty="0" smtClean="0"/>
              <a:t>”直接进行保存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选择“</a:t>
            </a:r>
            <a:r>
              <a:rPr lang="en-US" altLang="zh-CN" sz="2000" dirty="0" smtClean="0"/>
              <a:t>Export</a:t>
            </a:r>
            <a:r>
              <a:rPr lang="zh-CN" altLang="en-US" sz="2000" dirty="0" smtClean="0"/>
              <a:t>”系列条件进行文件保存：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Specified Packets</a:t>
            </a:r>
            <a:r>
              <a:rPr lang="zh-CN" altLang="en-US" sz="2000" dirty="0" smtClean="0"/>
              <a:t>：保存指定报文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Packet Dissections</a:t>
            </a:r>
            <a:r>
              <a:rPr lang="zh-CN" altLang="en-US" sz="2000" dirty="0" smtClean="0"/>
              <a:t>：以指定解析格式保存文件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Selected Packet Bytes</a:t>
            </a:r>
            <a:r>
              <a:rPr lang="zh-CN" altLang="en-US" sz="2000" dirty="0" smtClean="0"/>
              <a:t>：输出选中数据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PDUs to File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SSL Session Keys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smtClean="0"/>
              <a:t>Export Objects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捕捉过滤器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捕捉过滤器：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在抓包之前设置，让</a:t>
            </a:r>
            <a:r>
              <a:rPr lang="en-US" altLang="zh-CN" sz="2000" dirty="0" err="1" smtClean="0"/>
              <a:t>Wireshark</a:t>
            </a:r>
            <a:r>
              <a:rPr lang="zh-CN" altLang="en-US" sz="2000" dirty="0" smtClean="0"/>
              <a:t>只抓取经过过滤器指定的包。</a:t>
            </a:r>
            <a:endParaRPr lang="zh-CN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643050"/>
            <a:ext cx="7072362" cy="47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 bwMode="auto">
          <a:xfrm rot="10800000">
            <a:off x="1357290" y="1928802"/>
            <a:ext cx="785818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rot="5400000">
            <a:off x="1107257" y="4036223"/>
            <a:ext cx="642942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2322497" y="4106867"/>
            <a:ext cx="642942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10800000">
            <a:off x="6357950" y="4143380"/>
            <a:ext cx="785818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28728" y="2071678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Options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350043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直接输入过滤条件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34290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选择过滤表达式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512" y="421481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选择过滤表达式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或自定义过滤表达式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捕捉过滤器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84296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捕捉过滤器基本语法：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Protocol</a:t>
            </a:r>
            <a:r>
              <a:rPr lang="zh-CN" altLang="en-US" sz="1400" b="1" dirty="0" smtClean="0"/>
              <a:t>（协议）</a:t>
            </a:r>
            <a:r>
              <a:rPr lang="en-US" altLang="zh-CN" sz="1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可能的值</a:t>
            </a:r>
            <a:r>
              <a:rPr lang="en-US" altLang="zh-CN" sz="1400" dirty="0" smtClean="0"/>
              <a:t>: ether, </a:t>
            </a:r>
            <a:r>
              <a:rPr lang="en-US" altLang="zh-CN" sz="1400" dirty="0" err="1" smtClean="0"/>
              <a:t>fddi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arp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rarp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decnet</a:t>
            </a:r>
            <a:r>
              <a:rPr lang="en-US" altLang="zh-CN" sz="1400" dirty="0" smtClean="0"/>
              <a:t>, lat, </a:t>
            </a:r>
            <a:r>
              <a:rPr lang="en-US" altLang="zh-CN" sz="1400" dirty="0" err="1" smtClean="0"/>
              <a:t>sca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moprc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mopdl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tcp</a:t>
            </a:r>
            <a:r>
              <a:rPr lang="en-US" altLang="zh-CN" sz="1400" dirty="0" smtClean="0"/>
              <a:t> and </a:t>
            </a:r>
            <a:r>
              <a:rPr lang="en-US" altLang="zh-CN" sz="1400" dirty="0" err="1" smtClean="0"/>
              <a:t>udp</a:t>
            </a:r>
            <a:r>
              <a:rPr lang="en-US" altLang="zh-CN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如果没有特别指明是什么协议，则默认使用所有支持的协议。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Direction</a:t>
            </a:r>
            <a:r>
              <a:rPr lang="zh-CN" altLang="en-US" sz="1400" b="1" dirty="0" smtClean="0"/>
              <a:t>（方向）</a:t>
            </a:r>
            <a:r>
              <a:rPr lang="en-US" altLang="zh-CN" sz="1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可能的值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and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dst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如果没有特别指明来源或目的地，则默认使用 </a:t>
            </a:r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" </a:t>
            </a:r>
            <a:r>
              <a:rPr lang="zh-CN" altLang="en-US" sz="1400" dirty="0" smtClean="0"/>
              <a:t>作为关键字。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例如，</a:t>
            </a:r>
            <a:r>
              <a:rPr lang="en-US" altLang="zh-CN" sz="1400" i="1" dirty="0" smtClean="0"/>
              <a:t>"host 10.2.2.2"</a:t>
            </a:r>
            <a:r>
              <a:rPr lang="zh-CN" altLang="en-US" sz="1400" i="1" dirty="0" smtClean="0"/>
              <a:t>与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src</a:t>
            </a:r>
            <a:r>
              <a:rPr lang="en-US" altLang="zh-CN" sz="1400" i="1" dirty="0" smtClean="0"/>
              <a:t> or </a:t>
            </a:r>
            <a:r>
              <a:rPr lang="en-US" altLang="zh-CN" sz="1400" i="1" dirty="0" err="1" smtClean="0"/>
              <a:t>dst</a:t>
            </a:r>
            <a:r>
              <a:rPr lang="en-US" altLang="zh-CN" sz="1400" i="1" dirty="0" smtClean="0"/>
              <a:t> host 10.2.2.2"</a:t>
            </a:r>
            <a:r>
              <a:rPr lang="zh-CN" altLang="en-US" sz="1400" i="1" dirty="0" smtClean="0"/>
              <a:t>是一样的。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Host(s):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可能的值： </a:t>
            </a:r>
            <a:r>
              <a:rPr lang="en-US" altLang="zh-CN" sz="1400" dirty="0" smtClean="0"/>
              <a:t>net, port, host, </a:t>
            </a:r>
            <a:r>
              <a:rPr lang="en-US" altLang="zh-CN" sz="1400" dirty="0" err="1" smtClean="0"/>
              <a:t>portrange</a:t>
            </a:r>
            <a:r>
              <a:rPr lang="en-US" altLang="zh-CN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如果没有指定此值，则默认使用</a:t>
            </a:r>
            <a:r>
              <a:rPr lang="en-US" altLang="zh-CN" sz="1400" dirty="0" smtClean="0"/>
              <a:t>"host"</a:t>
            </a:r>
            <a:r>
              <a:rPr lang="zh-CN" altLang="en-US" sz="1400" dirty="0" smtClean="0"/>
              <a:t>关键字。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例如，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src</a:t>
            </a:r>
            <a:r>
              <a:rPr lang="en-US" altLang="zh-CN" sz="1400" i="1" dirty="0" smtClean="0"/>
              <a:t> 10.1.1.1"</a:t>
            </a:r>
            <a:r>
              <a:rPr lang="zh-CN" altLang="en-US" sz="1400" i="1" dirty="0" smtClean="0"/>
              <a:t>与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src</a:t>
            </a:r>
            <a:r>
              <a:rPr lang="en-US" altLang="zh-CN" sz="1400" i="1" dirty="0" smtClean="0"/>
              <a:t> host 10.1.1.1"</a:t>
            </a:r>
            <a:r>
              <a:rPr lang="zh-CN" altLang="en-US" sz="1400" i="1" dirty="0" smtClean="0"/>
              <a:t>相同。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Logical Operations</a:t>
            </a:r>
            <a:r>
              <a:rPr lang="zh-CN" altLang="en-US" sz="1400" b="1" dirty="0" smtClean="0"/>
              <a:t>（逻辑运算）</a:t>
            </a:r>
            <a:r>
              <a:rPr lang="en-US" altLang="zh-CN" sz="1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可能的值：</a:t>
            </a:r>
            <a:r>
              <a:rPr lang="en-US" altLang="zh-CN" sz="1400" dirty="0" smtClean="0"/>
              <a:t>not, and, or.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否</a:t>
            </a:r>
            <a:r>
              <a:rPr lang="en-US" altLang="zh-CN" sz="1400" dirty="0" smtClean="0"/>
              <a:t>(“not”)</a:t>
            </a:r>
            <a:r>
              <a:rPr lang="zh-CN" altLang="en-US" sz="1400" dirty="0" smtClean="0"/>
              <a:t>具有最高的优先级。或</a:t>
            </a:r>
            <a:r>
              <a:rPr lang="en-US" altLang="zh-CN" sz="1400" dirty="0" smtClean="0"/>
              <a:t>(“or”)</a:t>
            </a:r>
            <a:r>
              <a:rPr lang="zh-CN" altLang="en-US" sz="1400" dirty="0" smtClean="0"/>
              <a:t>和与</a:t>
            </a:r>
            <a:r>
              <a:rPr lang="en-US" altLang="zh-CN" sz="1400" dirty="0" smtClean="0"/>
              <a:t>(“and”)</a:t>
            </a:r>
            <a:r>
              <a:rPr lang="zh-CN" altLang="en-US" sz="1400" dirty="0" smtClean="0"/>
              <a:t>具有相同的优先级，运算时从左至右进行。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例如，</a:t>
            </a:r>
            <a:r>
              <a:rPr lang="en-US" altLang="zh-CN" sz="1400" i="1" dirty="0" smtClean="0"/>
              <a:t>"not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3128 and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23"</a:t>
            </a:r>
            <a:r>
              <a:rPr lang="zh-CN" altLang="en-US" sz="1400" i="1" dirty="0" smtClean="0"/>
              <a:t>与</a:t>
            </a:r>
            <a:r>
              <a:rPr lang="en-US" altLang="zh-CN" sz="1400" i="1" dirty="0" smtClean="0"/>
              <a:t>"(not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3128) and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23"</a:t>
            </a:r>
            <a:r>
              <a:rPr lang="zh-CN" altLang="en-US" sz="1400" i="1" dirty="0" smtClean="0"/>
              <a:t>相同。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 smtClean="0"/>
              <a:t>           “not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3128 and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23”</a:t>
            </a:r>
            <a:r>
              <a:rPr lang="zh-CN" altLang="en-US" sz="1400" i="1" dirty="0" smtClean="0"/>
              <a:t>与</a:t>
            </a:r>
            <a:r>
              <a:rPr lang="en-US" altLang="zh-CN" sz="1400" i="1" dirty="0" smtClean="0"/>
              <a:t>“not (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3128 and </a:t>
            </a:r>
            <a:r>
              <a:rPr lang="en-US" altLang="zh-CN" sz="1400" i="1" dirty="0" err="1" smtClean="0"/>
              <a:t>tcp</a:t>
            </a:r>
            <a:r>
              <a:rPr lang="en-US" altLang="zh-CN" sz="1400" i="1" dirty="0" smtClean="0"/>
              <a:t> port 23)”</a:t>
            </a:r>
            <a:r>
              <a:rPr lang="zh-CN" altLang="en-US" sz="1400" i="1" dirty="0" smtClean="0"/>
              <a:t>不同。</a:t>
            </a:r>
            <a:endParaRPr lang="zh-CN" altLang="en-US" sz="1400" i="1" dirty="0"/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捕捉过滤器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84296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捕捉过滤器主要结构：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具体可见：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https://wiki.wireshark.org/CaptureFilters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主机过滤：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[</a:t>
            </a:r>
            <a:r>
              <a:rPr lang="en-US" altLang="zh-CN" sz="1400" b="1" dirty="0" err="1" smtClean="0"/>
              <a:t>src|dst</a:t>
            </a:r>
            <a:r>
              <a:rPr lang="en-US" altLang="zh-CN" sz="1400" b="1" dirty="0" smtClean="0"/>
              <a:t>] host &lt;host&gt;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/>
              <a:t>Src</a:t>
            </a:r>
            <a:r>
              <a:rPr lang="en-US" altLang="zh-CN" sz="1400" b="1" dirty="0" smtClean="0"/>
              <a:t> host 1.1.1.1       </a:t>
            </a:r>
            <a:r>
              <a:rPr lang="zh-CN" altLang="en-US" sz="1400" b="1" dirty="0" smtClean="0"/>
              <a:t>捕捉源</a:t>
            </a:r>
            <a:r>
              <a:rPr lang="en-US" altLang="zh-CN" sz="1400" b="1" dirty="0" smtClean="0"/>
              <a:t>IP</a:t>
            </a:r>
            <a:r>
              <a:rPr lang="zh-CN" altLang="en-US" sz="1400" b="1" dirty="0" smtClean="0"/>
              <a:t>地址是</a:t>
            </a:r>
            <a:r>
              <a:rPr lang="en-US" altLang="zh-CN" sz="1400" b="1" dirty="0" smtClean="0"/>
              <a:t>1.1.1.1</a:t>
            </a:r>
            <a:r>
              <a:rPr lang="zh-CN" altLang="en-US" sz="1400" b="1" dirty="0" smtClean="0"/>
              <a:t>的包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/>
              <a:t>Dst</a:t>
            </a:r>
            <a:r>
              <a:rPr lang="en-US" altLang="zh-CN" sz="1400" b="1" dirty="0" smtClean="0"/>
              <a:t> host 1.1.1.1       </a:t>
            </a:r>
            <a:r>
              <a:rPr lang="zh-CN" altLang="en-US" sz="1400" b="1" dirty="0" smtClean="0"/>
              <a:t>捕捉目标</a:t>
            </a:r>
            <a:r>
              <a:rPr lang="en-US" altLang="zh-CN" sz="1400" b="1" dirty="0" smtClean="0"/>
              <a:t>IP</a:t>
            </a:r>
            <a:r>
              <a:rPr lang="zh-CN" altLang="en-US" sz="1400" b="1" dirty="0" smtClean="0"/>
              <a:t>地址是</a:t>
            </a:r>
            <a:r>
              <a:rPr lang="en-US" altLang="zh-CN" sz="1400" b="1" dirty="0" smtClean="0"/>
              <a:t>1.1.1.1</a:t>
            </a:r>
            <a:r>
              <a:rPr lang="zh-CN" altLang="en-US" sz="1400" b="1" dirty="0" smtClean="0"/>
              <a:t>的包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Host 1.1.1.1             </a:t>
            </a:r>
            <a:r>
              <a:rPr lang="zh-CN" altLang="en-US" sz="1400" b="1" dirty="0" smtClean="0"/>
              <a:t>捕捉源</a:t>
            </a:r>
            <a:r>
              <a:rPr lang="en-US" altLang="zh-CN" sz="1400" b="1" dirty="0" smtClean="0"/>
              <a:t>IP</a:t>
            </a:r>
            <a:r>
              <a:rPr lang="zh-CN" altLang="en-US" sz="1400" b="1" dirty="0" smtClean="0"/>
              <a:t>地址或目标</a:t>
            </a:r>
            <a:r>
              <a:rPr lang="en-US" altLang="zh-CN" sz="1400" b="1" dirty="0" smtClean="0"/>
              <a:t>IP</a:t>
            </a:r>
            <a:r>
              <a:rPr lang="zh-CN" altLang="en-US" sz="1400" b="1" dirty="0" smtClean="0"/>
              <a:t>地址是</a:t>
            </a:r>
            <a:r>
              <a:rPr lang="en-US" altLang="zh-CN" sz="1400" b="1" dirty="0" smtClean="0"/>
              <a:t>1.1.1.1</a:t>
            </a:r>
            <a:r>
              <a:rPr lang="zh-CN" altLang="en-US" sz="1400" b="1" dirty="0" smtClean="0"/>
              <a:t>的包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端口过滤：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[</a:t>
            </a:r>
            <a:r>
              <a:rPr lang="en-US" altLang="zh-CN" sz="1400" b="1" dirty="0" err="1" smtClean="0"/>
              <a:t>tcp|udp</a:t>
            </a:r>
            <a:r>
              <a:rPr lang="en-US" altLang="zh-CN" sz="1400" b="1" dirty="0" smtClean="0"/>
              <a:t>] [</a:t>
            </a:r>
            <a:r>
              <a:rPr lang="en-US" altLang="zh-CN" sz="1400" b="1" dirty="0" err="1" smtClean="0"/>
              <a:t>src|dst</a:t>
            </a:r>
            <a:r>
              <a:rPr lang="en-US" altLang="zh-CN" sz="1400" b="1" dirty="0" smtClean="0"/>
              <a:t>] port &lt;port&gt;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Host 1.1.1.1 and  </a:t>
            </a:r>
            <a:r>
              <a:rPr lang="en-US" altLang="zh-CN" sz="1400" b="1" dirty="0" err="1" smtClean="0"/>
              <a:t>tcp</a:t>
            </a:r>
            <a:r>
              <a:rPr lang="en-US" altLang="zh-CN" sz="1400" b="1" dirty="0" smtClean="0"/>
              <a:t> port 1000       </a:t>
            </a:r>
            <a:r>
              <a:rPr lang="zh-CN" altLang="en-US" sz="1400" b="1" dirty="0" smtClean="0"/>
              <a:t>捕捉源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目标</a:t>
            </a:r>
            <a:r>
              <a:rPr lang="en-US" altLang="zh-CN" sz="1400" b="1" dirty="0" smtClean="0"/>
              <a:t>IP</a:t>
            </a:r>
            <a:r>
              <a:rPr lang="zh-CN" altLang="en-US" sz="1400" b="1" dirty="0" smtClean="0"/>
              <a:t>地址是</a:t>
            </a:r>
            <a:r>
              <a:rPr lang="en-US" altLang="zh-CN" sz="1400" b="1" dirty="0" smtClean="0"/>
              <a:t>1.1.1.1</a:t>
            </a:r>
            <a:r>
              <a:rPr lang="zh-CN" altLang="en-US" sz="1400" b="1" dirty="0" smtClean="0"/>
              <a:t>，且源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目标端口为</a:t>
            </a:r>
            <a:r>
              <a:rPr lang="en-US" altLang="zh-CN" sz="1400" b="1" dirty="0" smtClean="0"/>
              <a:t>1000</a:t>
            </a:r>
            <a:r>
              <a:rPr lang="zh-CN" altLang="en-US" sz="1400" b="1" dirty="0" smtClean="0"/>
              <a:t>的包</a:t>
            </a:r>
            <a:endParaRPr lang="en-US" altLang="zh-CN" sz="1400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84"/>
            <a:ext cx="5715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捕捉过滤器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84296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捕捉过滤器示例：</a:t>
            </a:r>
            <a:endParaRPr lang="en-US" altLang="zh-CN" sz="2000" b="1" dirty="0" smtClean="0"/>
          </a:p>
          <a:p>
            <a:endParaRPr lang="en-US" altLang="zh-CN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000" y="1214422"/>
            <a:ext cx="2916183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/>
              <a:t>tcp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 port 3128 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显示目的</a:t>
            </a:r>
            <a:r>
              <a:rPr lang="en-US" altLang="zh-CN" sz="1400" dirty="0" smtClean="0">
                <a:solidFill>
                  <a:srgbClr val="FFC000"/>
                </a:solidFill>
              </a:rPr>
              <a:t>TCP</a:t>
            </a:r>
            <a:r>
              <a:rPr lang="zh-CN" altLang="en-US" sz="1400" dirty="0" smtClean="0">
                <a:solidFill>
                  <a:srgbClr val="FFC000"/>
                </a:solidFill>
              </a:rPr>
              <a:t>端口为</a:t>
            </a:r>
            <a:r>
              <a:rPr lang="en-US" altLang="zh-CN" sz="1400" dirty="0" smtClean="0">
                <a:solidFill>
                  <a:srgbClr val="FFC000"/>
                </a:solidFill>
              </a:rPr>
              <a:t>3128</a:t>
            </a:r>
            <a:r>
              <a:rPr lang="zh-CN" altLang="en-US" sz="1400" dirty="0" smtClean="0">
                <a:solidFill>
                  <a:srgbClr val="FFC000"/>
                </a:solidFill>
              </a:rPr>
              <a:t>的封包。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00" y="1857364"/>
            <a:ext cx="2975495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host 10.1.1.1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显示来源</a:t>
            </a:r>
            <a:r>
              <a:rPr lang="en-US" altLang="zh-CN" sz="1400" dirty="0" smtClean="0">
                <a:solidFill>
                  <a:srgbClr val="FFC000"/>
                </a:solidFill>
              </a:rPr>
              <a:t>IP</a:t>
            </a:r>
            <a:r>
              <a:rPr lang="zh-CN" altLang="en-US" sz="1400" dirty="0" smtClean="0">
                <a:solidFill>
                  <a:srgbClr val="FFC000"/>
                </a:solidFill>
              </a:rPr>
              <a:t>地址为</a:t>
            </a:r>
            <a:r>
              <a:rPr lang="en-US" altLang="zh-CN" sz="1400" dirty="0" smtClean="0">
                <a:solidFill>
                  <a:srgbClr val="FFC000"/>
                </a:solidFill>
              </a:rPr>
              <a:t>10.1.1.1</a:t>
            </a:r>
            <a:r>
              <a:rPr lang="zh-CN" altLang="en-US" sz="1400" dirty="0" smtClean="0">
                <a:solidFill>
                  <a:srgbClr val="FFC000"/>
                </a:solidFill>
              </a:rPr>
              <a:t>的封包。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5352206"/>
            <a:ext cx="8143932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host 10.4.1.12 or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net 10.6.0.0/16) and </a:t>
            </a:r>
            <a:r>
              <a:rPr lang="en-US" altLang="zh-CN" sz="1400" dirty="0" err="1" smtClean="0"/>
              <a:t>tcp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portrange</a:t>
            </a:r>
            <a:r>
              <a:rPr lang="en-US" altLang="zh-CN" sz="1400" dirty="0" smtClean="0"/>
              <a:t> 200-10000 and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 net 10.0.0.0/8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显示来源</a:t>
            </a:r>
            <a:r>
              <a:rPr lang="en-US" altLang="zh-CN" sz="1400" dirty="0" smtClean="0">
                <a:solidFill>
                  <a:srgbClr val="FFC000"/>
                </a:solidFill>
              </a:rPr>
              <a:t>IP</a:t>
            </a:r>
            <a:r>
              <a:rPr lang="zh-CN" altLang="en-US" sz="1400" dirty="0" smtClean="0">
                <a:solidFill>
                  <a:srgbClr val="FFC000"/>
                </a:solidFill>
              </a:rPr>
              <a:t>为</a:t>
            </a:r>
            <a:r>
              <a:rPr lang="en-US" altLang="zh-CN" sz="1400" dirty="0" smtClean="0">
                <a:solidFill>
                  <a:srgbClr val="FFC000"/>
                </a:solidFill>
              </a:rPr>
              <a:t>10.4.1.12</a:t>
            </a:r>
            <a:r>
              <a:rPr lang="zh-CN" altLang="en-US" sz="1400" dirty="0" smtClean="0">
                <a:solidFill>
                  <a:srgbClr val="FFC000"/>
                </a:solidFill>
              </a:rPr>
              <a:t>或者来源网络为</a:t>
            </a:r>
            <a:r>
              <a:rPr lang="en-US" altLang="zh-CN" sz="1400" dirty="0" smtClean="0">
                <a:solidFill>
                  <a:srgbClr val="FFC000"/>
                </a:solidFill>
              </a:rPr>
              <a:t>10.6.0.0/16</a:t>
            </a:r>
            <a:r>
              <a:rPr lang="zh-CN" altLang="en-US" sz="1400" dirty="0" smtClean="0">
                <a:solidFill>
                  <a:srgbClr val="FFC000"/>
                </a:solidFill>
              </a:rPr>
              <a:t>，目的地</a:t>
            </a:r>
            <a:r>
              <a:rPr lang="en-US" altLang="zh-CN" sz="1400" dirty="0" smtClean="0">
                <a:solidFill>
                  <a:srgbClr val="FFC000"/>
                </a:solidFill>
              </a:rPr>
              <a:t>TCP</a:t>
            </a:r>
            <a:r>
              <a:rPr lang="zh-CN" altLang="en-US" sz="1400" dirty="0" smtClean="0">
                <a:solidFill>
                  <a:srgbClr val="FFC000"/>
                </a:solidFill>
              </a:rPr>
              <a:t>端口号在</a:t>
            </a:r>
            <a:r>
              <a:rPr lang="en-US" altLang="zh-CN" sz="1400" dirty="0" smtClean="0">
                <a:solidFill>
                  <a:srgbClr val="FFC000"/>
                </a:solidFill>
              </a:rPr>
              <a:t>200</a:t>
            </a:r>
            <a:r>
              <a:rPr lang="zh-CN" altLang="en-US" sz="1400" dirty="0" smtClean="0">
                <a:solidFill>
                  <a:srgbClr val="FFC000"/>
                </a:solidFill>
              </a:rPr>
              <a:t>至</a:t>
            </a:r>
            <a:r>
              <a:rPr lang="en-US" altLang="zh-CN" sz="1400" dirty="0" smtClean="0">
                <a:solidFill>
                  <a:srgbClr val="FFC000"/>
                </a:solidFill>
              </a:rPr>
              <a:t>10000</a:t>
            </a:r>
            <a:r>
              <a:rPr lang="zh-CN" altLang="en-US" sz="1400" dirty="0" smtClean="0">
                <a:solidFill>
                  <a:srgbClr val="FFC000"/>
                </a:solidFill>
              </a:rPr>
              <a:t>之间，并且目的位于网络</a:t>
            </a:r>
            <a:r>
              <a:rPr lang="en-US" altLang="zh-CN" sz="1400" dirty="0" smtClean="0">
                <a:solidFill>
                  <a:srgbClr val="FFC000"/>
                </a:solidFill>
              </a:rPr>
              <a:t>10.0.0.0/8</a:t>
            </a:r>
            <a:r>
              <a:rPr lang="zh-CN" altLang="en-US" sz="1400" dirty="0" smtClean="0">
                <a:solidFill>
                  <a:srgbClr val="FFC000"/>
                </a:solidFill>
              </a:rPr>
              <a:t>内的所有封包。 </a:t>
            </a:r>
          </a:p>
          <a:p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0000" y="4637826"/>
            <a:ext cx="5424883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host 10.7.2.12 and not </a:t>
            </a:r>
            <a:r>
              <a:rPr lang="en-US" altLang="zh-CN" sz="1400" dirty="0" err="1" smtClean="0"/>
              <a:t>dst</a:t>
            </a:r>
            <a:r>
              <a:rPr lang="en-US" altLang="zh-CN" sz="1400" dirty="0" smtClean="0"/>
              <a:t> net 10.200.0.0/16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显示来源</a:t>
            </a:r>
            <a:r>
              <a:rPr lang="en-US" altLang="zh-CN" sz="1400" dirty="0" smtClean="0">
                <a:solidFill>
                  <a:srgbClr val="FFC000"/>
                </a:solidFill>
              </a:rPr>
              <a:t>IP</a:t>
            </a:r>
            <a:r>
              <a:rPr lang="zh-CN" altLang="en-US" sz="1400" dirty="0" smtClean="0">
                <a:solidFill>
                  <a:srgbClr val="FFC000"/>
                </a:solidFill>
              </a:rPr>
              <a:t>地址为</a:t>
            </a:r>
            <a:r>
              <a:rPr lang="en-US" altLang="zh-CN" sz="1400" dirty="0" smtClean="0">
                <a:solidFill>
                  <a:srgbClr val="FFC000"/>
                </a:solidFill>
              </a:rPr>
              <a:t>10.7.2.12</a:t>
            </a:r>
            <a:r>
              <a:rPr lang="zh-CN" altLang="en-US" sz="1400" dirty="0" smtClean="0">
                <a:solidFill>
                  <a:srgbClr val="FFC000"/>
                </a:solidFill>
              </a:rPr>
              <a:t>，但目的地不是</a:t>
            </a:r>
            <a:r>
              <a:rPr lang="en-US" altLang="zh-CN" sz="1400" dirty="0" smtClean="0">
                <a:solidFill>
                  <a:srgbClr val="FFC000"/>
                </a:solidFill>
              </a:rPr>
              <a:t>10.200.0.0/16</a:t>
            </a:r>
            <a:r>
              <a:rPr lang="zh-CN" altLang="en-US" sz="1400" dirty="0" smtClean="0">
                <a:solidFill>
                  <a:srgbClr val="FFC000"/>
                </a:solidFill>
              </a:rPr>
              <a:t>的封包。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000" y="3904782"/>
            <a:ext cx="5049780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not </a:t>
            </a:r>
            <a:r>
              <a:rPr lang="en-US" altLang="zh-CN" sz="1400" dirty="0" err="1" smtClean="0"/>
              <a:t>icmp</a:t>
            </a:r>
            <a:r>
              <a:rPr lang="en-US" altLang="zh-CN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显示除了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icmp</a:t>
            </a:r>
            <a:r>
              <a:rPr lang="zh-CN" altLang="en-US" sz="1400" dirty="0" smtClean="0">
                <a:solidFill>
                  <a:srgbClr val="FFC000"/>
                </a:solidFill>
              </a:rPr>
              <a:t>以外的所有封包。（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icmp</a:t>
            </a:r>
            <a:r>
              <a:rPr lang="zh-CN" altLang="en-US" sz="1400" dirty="0" smtClean="0">
                <a:solidFill>
                  <a:srgbClr val="FFC000"/>
                </a:solidFill>
              </a:rPr>
              <a:t>通常被</a:t>
            </a:r>
            <a:r>
              <a:rPr lang="en-US" altLang="zh-CN" sz="1400" dirty="0" smtClean="0">
                <a:solidFill>
                  <a:srgbClr val="FFC000"/>
                </a:solidFill>
              </a:rPr>
              <a:t>ping</a:t>
            </a:r>
            <a:r>
              <a:rPr lang="zh-CN" altLang="en-US" sz="1400" dirty="0" smtClean="0">
                <a:solidFill>
                  <a:srgbClr val="FFC000"/>
                </a:solidFill>
              </a:rPr>
              <a:t>工具使用）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0" y="3261840"/>
            <a:ext cx="5489003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portrange</a:t>
            </a:r>
            <a:r>
              <a:rPr lang="en-US" altLang="zh-CN" sz="1400" dirty="0" smtClean="0"/>
              <a:t> 2000-2500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显示来源为</a:t>
            </a:r>
            <a:r>
              <a:rPr lang="en-US" altLang="zh-CN" sz="1400" dirty="0" smtClean="0">
                <a:solidFill>
                  <a:srgbClr val="FFC000"/>
                </a:solidFill>
              </a:rPr>
              <a:t>UDP</a:t>
            </a:r>
            <a:r>
              <a:rPr lang="zh-CN" altLang="en-US" sz="1400" dirty="0" smtClean="0">
                <a:solidFill>
                  <a:srgbClr val="FFC000"/>
                </a:solidFill>
              </a:rPr>
              <a:t>或</a:t>
            </a:r>
            <a:r>
              <a:rPr lang="en-US" altLang="zh-CN" sz="1400" dirty="0" smtClean="0">
                <a:solidFill>
                  <a:srgbClr val="FFC000"/>
                </a:solidFill>
              </a:rPr>
              <a:t>TCP</a:t>
            </a:r>
            <a:r>
              <a:rPr lang="zh-CN" altLang="en-US" sz="1400" dirty="0" smtClean="0">
                <a:solidFill>
                  <a:srgbClr val="FFC000"/>
                </a:solidFill>
              </a:rPr>
              <a:t>，并且端口号在</a:t>
            </a:r>
            <a:r>
              <a:rPr lang="en-US" altLang="zh-CN" sz="1400" dirty="0" smtClean="0">
                <a:solidFill>
                  <a:srgbClr val="FFC000"/>
                </a:solidFill>
              </a:rPr>
              <a:t>2000</a:t>
            </a:r>
            <a:r>
              <a:rPr lang="zh-CN" altLang="en-US" sz="1400" dirty="0" smtClean="0">
                <a:solidFill>
                  <a:srgbClr val="FFC000"/>
                </a:solidFill>
              </a:rPr>
              <a:t>至</a:t>
            </a:r>
            <a:r>
              <a:rPr lang="en-US" altLang="zh-CN" sz="1400" dirty="0" smtClean="0">
                <a:solidFill>
                  <a:srgbClr val="FFC000"/>
                </a:solidFill>
              </a:rPr>
              <a:t>2500</a:t>
            </a:r>
            <a:r>
              <a:rPr lang="zh-CN" altLang="en-US" sz="1400" dirty="0" smtClean="0">
                <a:solidFill>
                  <a:srgbClr val="FFC000"/>
                </a:solidFill>
              </a:rPr>
              <a:t>范围内的封包。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00" y="2571744"/>
            <a:ext cx="3514104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host 10.1.2.3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C000"/>
                </a:solidFill>
              </a:rPr>
              <a:t>显示目的或来源</a:t>
            </a:r>
            <a:r>
              <a:rPr lang="en-US" altLang="zh-CN" sz="1400" dirty="0" smtClean="0">
                <a:solidFill>
                  <a:srgbClr val="FFC000"/>
                </a:solidFill>
              </a:rPr>
              <a:t>IP</a:t>
            </a:r>
            <a:r>
              <a:rPr lang="zh-CN" altLang="en-US" sz="1400" dirty="0" smtClean="0">
                <a:solidFill>
                  <a:srgbClr val="FFC000"/>
                </a:solidFill>
              </a:rPr>
              <a:t>地址为</a:t>
            </a:r>
            <a:r>
              <a:rPr lang="en-US" altLang="zh-CN" sz="1400" dirty="0" smtClean="0">
                <a:solidFill>
                  <a:srgbClr val="FFC000"/>
                </a:solidFill>
              </a:rPr>
              <a:t>10.1.2.3</a:t>
            </a:r>
            <a:r>
              <a:rPr lang="zh-CN" altLang="en-US" sz="1400" dirty="0" smtClean="0">
                <a:solidFill>
                  <a:srgbClr val="FFC000"/>
                </a:solidFill>
              </a:rPr>
              <a:t>的封包。</a:t>
            </a: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显示过滤器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928670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显示过滤器：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在抓包之前或者抓包完成之后都可以进行限定，不影响抓包，只用于过滤报文，方便查看指定报文。</a:t>
            </a:r>
            <a:endParaRPr lang="zh-CN" altLang="en-US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285992"/>
            <a:ext cx="68008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 bwMode="auto">
          <a:xfrm>
            <a:off x="1501754" y="2500306"/>
            <a:ext cx="784230" cy="4286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5250661" y="2750339"/>
            <a:ext cx="785818" cy="4286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2071678"/>
            <a:ext cx="4562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2643182"/>
            <a:ext cx="62579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显示过滤器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928670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显示过滤器基本语法：</a:t>
            </a:r>
            <a:endParaRPr lang="en-US" altLang="zh-CN" sz="2000" b="1" dirty="0" smtClean="0"/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428596" y="1285860"/>
            <a:ext cx="8424862" cy="45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Comparison operators </a:t>
            </a:r>
            <a:r>
              <a:rPr lang="zh-CN" altLang="en-US" b="1" dirty="0"/>
              <a:t>（比较运算符）</a:t>
            </a:r>
            <a:r>
              <a:rPr lang="en-US" altLang="zh-CN" b="1" dirty="0" smtClean="0"/>
              <a:t>:</a:t>
            </a:r>
            <a:endParaRPr lang="en-US" altLang="zh-CN" sz="1600" dirty="0"/>
          </a:p>
        </p:txBody>
      </p:sp>
      <p:graphicFrame>
        <p:nvGraphicFramePr>
          <p:cNvPr id="12" name="Group 370"/>
          <p:cNvGraphicFramePr>
            <a:graphicFrameLocks noGrp="1"/>
          </p:cNvGraphicFramePr>
          <p:nvPr/>
        </p:nvGraphicFramePr>
        <p:xfrm>
          <a:off x="571472" y="1785926"/>
          <a:ext cx="7704137" cy="1928180"/>
        </p:xfrm>
        <a:graphic>
          <a:graphicData uri="http://schemas.openxmlformats.org/drawingml/2006/table">
            <a:tbl>
              <a:tblPr/>
              <a:tblGrid>
                <a:gridCol w="2574925"/>
                <a:gridCol w="2830512"/>
                <a:gridCol w="22987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英文写法：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语言写法：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含义：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eq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!=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大于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小于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大于等于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&lt;=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小于等于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271"/>
          <p:cNvSpPr>
            <a:spLocks noChangeArrowheads="1"/>
          </p:cNvSpPr>
          <p:nvPr/>
        </p:nvSpPr>
        <p:spPr bwMode="auto">
          <a:xfrm>
            <a:off x="468313" y="3786190"/>
            <a:ext cx="8280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/>
              <a:t>Logical expressions</a:t>
            </a:r>
            <a:r>
              <a:rPr lang="zh-CN" altLang="en-US" b="1" dirty="0" smtClean="0"/>
              <a:t>（逻辑运算符）</a:t>
            </a:r>
            <a:r>
              <a:rPr lang="en-US" altLang="zh-CN" b="1" dirty="0" smtClean="0"/>
              <a:t>: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400" i="1" dirty="0" smtClean="0"/>
              <a:t>逻辑异或（</a:t>
            </a:r>
            <a:r>
              <a:rPr lang="en-US" altLang="zh-CN" sz="1400" i="1" dirty="0" err="1" smtClean="0"/>
              <a:t>xor</a:t>
            </a:r>
            <a:r>
              <a:rPr lang="zh-CN" altLang="en-US" sz="1400" i="1" dirty="0" smtClean="0"/>
              <a:t>）是一种排除性的或。当其被用在过滤器的两个条件之间时，只有当且仅当其中的一个条件满足时，这样的结果才会被显示在屏幕上。</a:t>
            </a:r>
          </a:p>
        </p:txBody>
      </p:sp>
      <p:graphicFrame>
        <p:nvGraphicFramePr>
          <p:cNvPr id="15" name="Group 372"/>
          <p:cNvGraphicFramePr>
            <a:graphicFrameLocks noGrp="1"/>
          </p:cNvGraphicFramePr>
          <p:nvPr/>
        </p:nvGraphicFramePr>
        <p:xfrm>
          <a:off x="571472" y="4271978"/>
          <a:ext cx="7416800" cy="1371600"/>
        </p:xfrm>
        <a:graphic>
          <a:graphicData uri="http://schemas.openxmlformats.org/drawingml/2006/table">
            <a:tbl>
              <a:tblPr/>
              <a:tblGrid>
                <a:gridCol w="2409825"/>
                <a:gridCol w="2649537"/>
                <a:gridCol w="2357438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英文写法：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语言写法：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含义：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and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&amp;&amp;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逻辑与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||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逻辑或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xor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^^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逻辑异或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not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!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逻辑非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显示过滤器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928670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显示过滤器主要结构：</a:t>
            </a:r>
            <a:endParaRPr lang="en-US" altLang="zh-CN" sz="20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357298"/>
            <a:ext cx="5324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2143116"/>
            <a:ext cx="724108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范例：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snmp</a:t>
            </a:r>
            <a:r>
              <a:rPr lang="en-US" altLang="zh-CN" sz="1400" dirty="0" smtClean="0"/>
              <a:t> || </a:t>
            </a:r>
            <a:r>
              <a:rPr lang="en-US" altLang="zh-CN" sz="1400" dirty="0" err="1" smtClean="0"/>
              <a:t>dns</a:t>
            </a:r>
            <a:r>
              <a:rPr lang="en-US" altLang="zh-CN" sz="1400" dirty="0" smtClean="0"/>
              <a:t> || </a:t>
            </a:r>
            <a:r>
              <a:rPr lang="en-US" altLang="zh-CN" sz="1400" dirty="0" err="1" smtClean="0"/>
              <a:t>icmp</a:t>
            </a:r>
            <a:r>
              <a:rPr lang="en-US" altLang="zh-CN" sz="1400" dirty="0" smtClean="0"/>
              <a:t>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显示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SNMP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或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DNS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或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ICMP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包。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ip.addr</a:t>
            </a:r>
            <a:r>
              <a:rPr lang="en-US" altLang="zh-CN" sz="1400" dirty="0" smtClean="0"/>
              <a:t> == 10.1.1.1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显示来源或目的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IP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地址为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10.1.1.1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的包。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Tcp.flags.rest</a:t>
            </a:r>
            <a:r>
              <a:rPr lang="en-US" altLang="zh-CN" sz="1400" dirty="0" smtClean="0"/>
              <a:t> == 1 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显示</a:t>
            </a:r>
            <a:r>
              <a:rPr lang="en-US" altLang="zh-CN" sz="1400" i="1" dirty="0" err="1" smtClean="0">
                <a:solidFill>
                  <a:srgbClr val="FFC000"/>
                </a:solidFill>
              </a:rPr>
              <a:t>tcp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标识字段中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reset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标识为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1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的包。</a:t>
            </a:r>
            <a:endParaRPr lang="en-US" altLang="zh-CN" sz="1400" i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ip.src != 10.1.2.3 and ip.dst != 10.4.5.6  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显示来源不为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10.1.2.3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且目的不为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10.4.5.6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的包。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Tcp.port</a:t>
            </a:r>
            <a:r>
              <a:rPr lang="en-US" altLang="zh-CN" sz="1400" dirty="0" smtClean="0"/>
              <a:t>==80 or </a:t>
            </a:r>
            <a:r>
              <a:rPr lang="en-US" altLang="zh-CN" sz="1400" dirty="0" err="1" smtClean="0"/>
              <a:t>tcp.port</a:t>
            </a:r>
            <a:r>
              <a:rPr lang="en-US" altLang="zh-CN" sz="1400" dirty="0" smtClean="0"/>
              <a:t>==1000  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显示</a:t>
            </a:r>
            <a:r>
              <a:rPr lang="en-US" altLang="zh-CN" sz="1400" i="1" dirty="0" err="1" smtClean="0">
                <a:solidFill>
                  <a:srgbClr val="FFC000"/>
                </a:solidFill>
              </a:rPr>
              <a:t>tcp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端口为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80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或</a:t>
            </a:r>
            <a:r>
              <a:rPr lang="en-US" altLang="zh-CN" sz="1400" i="1" dirty="0" smtClean="0">
                <a:solidFill>
                  <a:srgbClr val="FFC000"/>
                </a:solidFill>
              </a:rPr>
              <a:t>8080</a:t>
            </a:r>
            <a:r>
              <a:rPr lang="zh-CN" altLang="en-US" sz="1400" i="1" dirty="0" smtClean="0">
                <a:solidFill>
                  <a:srgbClr val="FFC000"/>
                </a:solidFill>
              </a:rPr>
              <a:t>的包。</a:t>
            </a:r>
            <a:endParaRPr lang="en-US" altLang="zh-CN" sz="1400" i="1" dirty="0" smtClean="0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34" y="4429132"/>
            <a:ext cx="7429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注意：如果过滤器的语法是正确的，表达式的背景呈绿色。如果呈红色，说明表达式有误。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（捕捉过滤器同理）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5114939"/>
            <a:ext cx="426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5615005"/>
            <a:ext cx="42291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辅助功能：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Follow TCP/UDP Stream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Follow TCP/UDP Stream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如果是在抓取和分析基于</a:t>
            </a:r>
            <a:r>
              <a:rPr lang="en-US" altLang="zh-CN" sz="1400" dirty="0" smtClean="0"/>
              <a:t>TCP/UDP</a:t>
            </a:r>
            <a:r>
              <a:rPr lang="zh-CN" altLang="en-US" sz="1400" dirty="0" smtClean="0"/>
              <a:t>协议的包，从应用层的角度查看</a:t>
            </a:r>
            <a:r>
              <a:rPr lang="en-US" altLang="zh-CN" sz="1400" dirty="0" smtClean="0"/>
              <a:t>TCP/UDP</a:t>
            </a:r>
            <a:r>
              <a:rPr lang="zh-CN" altLang="en-US" sz="1400" dirty="0" smtClean="0"/>
              <a:t>流的内容有时是非常有用的。要查看</a:t>
            </a:r>
            <a:r>
              <a:rPr lang="en-US" altLang="zh-CN" sz="1400" dirty="0" smtClean="0"/>
              <a:t>TCP/UDP</a:t>
            </a:r>
            <a:r>
              <a:rPr lang="zh-CN" altLang="en-US" sz="1400" dirty="0" smtClean="0"/>
              <a:t>流的内容，只需要选中会话中任意一个</a:t>
            </a:r>
            <a:r>
              <a:rPr lang="en-US" altLang="zh-CN" sz="1400" dirty="0" smtClean="0"/>
              <a:t>TCP/UDP</a:t>
            </a:r>
            <a:r>
              <a:rPr lang="zh-CN" altLang="en-US" sz="1400" dirty="0" smtClean="0"/>
              <a:t>包，选择右键菜单中的“</a:t>
            </a:r>
            <a:r>
              <a:rPr lang="en-US" altLang="zh-CN" sz="1400" dirty="0" smtClean="0"/>
              <a:t>Follow </a:t>
            </a:r>
            <a:r>
              <a:rPr lang="en-US" altLang="zh-CN" sz="1400" dirty="0" err="1" smtClean="0"/>
              <a:t>tcp</a:t>
            </a:r>
            <a:r>
              <a:rPr lang="en-US" altLang="zh-CN" sz="1400" dirty="0" smtClean="0"/>
              <a:t> Stream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Follow UDP Stream</a:t>
            </a:r>
            <a:r>
              <a:rPr lang="zh-CN" altLang="en-US" sz="1400" dirty="0" smtClean="0"/>
              <a:t>”。</a:t>
            </a:r>
            <a:endParaRPr lang="en-US" altLang="zh-CN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2428868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以</a:t>
            </a:r>
            <a:r>
              <a:rPr lang="en-US" altLang="zh-CN" sz="1400" b="1" dirty="0" smtClean="0"/>
              <a:t>HTTP</a:t>
            </a:r>
            <a:r>
              <a:rPr lang="zh-CN" altLang="en-US" sz="1400" b="1" dirty="0" smtClean="0"/>
              <a:t>流为例：</a:t>
            </a:r>
            <a:endParaRPr lang="zh-CN" altLang="en-US" sz="1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2786058"/>
            <a:ext cx="652836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857232"/>
            <a:ext cx="717891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 descr="迪普LOGO-无文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286375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纲要</a:t>
            </a:r>
          </a:p>
        </p:txBody>
      </p:sp>
      <p:sp>
        <p:nvSpPr>
          <p:cNvPr id="6" name="副标题 11"/>
          <p:cNvSpPr txBox="1">
            <a:spLocks/>
          </p:cNvSpPr>
          <p:nvPr/>
        </p:nvSpPr>
        <p:spPr>
          <a:xfrm>
            <a:off x="6842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" name="副标题 11"/>
          <p:cNvSpPr txBox="1">
            <a:spLocks/>
          </p:cNvSpPr>
          <p:nvPr/>
        </p:nvSpPr>
        <p:spPr>
          <a:xfrm>
            <a:off x="4683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="" xmlns:p14="http://schemas.microsoft.com/office/powerpoint/2010/main" val="835644144"/>
              </p:ext>
            </p:extLst>
          </p:nvPr>
        </p:nvGraphicFramePr>
        <p:xfrm>
          <a:off x="428595" y="1071546"/>
          <a:ext cx="810367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辅助功能：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Decode As</a:t>
            </a:r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842968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Decode As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</a:t>
            </a:r>
            <a:r>
              <a:rPr lang="en-US" altLang="zh-CN" sz="1400" dirty="0" err="1" smtClean="0"/>
              <a:t>Wireshark</a:t>
            </a:r>
            <a:r>
              <a:rPr lang="zh-CN" altLang="en-US" sz="1400" dirty="0" smtClean="0"/>
              <a:t>中大部分协议都是通过常用端口号来进行识别的，当应用使用了某协议但不采用常用端口时，</a:t>
            </a:r>
            <a:r>
              <a:rPr lang="en-US" altLang="zh-CN" sz="1400" dirty="0" err="1" smtClean="0"/>
              <a:t>Wireshark</a:t>
            </a:r>
            <a:r>
              <a:rPr lang="zh-CN" altLang="en-US" sz="1400" dirty="0" smtClean="0"/>
              <a:t>就无法对协议进行识别。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 如</a:t>
            </a:r>
            <a:r>
              <a:rPr lang="en-US" altLang="zh-CN" sz="1400" dirty="0" err="1" smtClean="0"/>
              <a:t>Wireshark</a:t>
            </a:r>
            <a:r>
              <a:rPr lang="zh-CN" altLang="en-US" sz="1400" dirty="0" smtClean="0"/>
              <a:t>支持识别</a:t>
            </a:r>
            <a:r>
              <a:rPr lang="en-US" altLang="zh-CN" sz="1400" dirty="0" smtClean="0"/>
              <a:t>SSL</a:t>
            </a:r>
            <a:r>
              <a:rPr lang="zh-CN" altLang="en-US" sz="1400" dirty="0" smtClean="0"/>
              <a:t>但是通过</a:t>
            </a:r>
            <a:r>
              <a:rPr lang="en-US" altLang="zh-CN" sz="1400" dirty="0" smtClean="0"/>
              <a:t>443</a:t>
            </a:r>
            <a:r>
              <a:rPr lang="zh-CN" altLang="en-US" sz="1400" dirty="0" smtClean="0"/>
              <a:t>端口进行识别，当协议采用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端口时，就无法使用</a:t>
            </a:r>
            <a:r>
              <a:rPr lang="en-US" altLang="zh-CN" sz="1400" dirty="0" smtClean="0"/>
              <a:t>SSL</a:t>
            </a:r>
            <a:r>
              <a:rPr lang="zh-CN" altLang="en-US" sz="1400" dirty="0" smtClean="0"/>
              <a:t>的格式对数据流进行解析。此时就可以采用</a:t>
            </a:r>
            <a:r>
              <a:rPr lang="en-US" altLang="zh-CN" sz="1400" dirty="0" smtClean="0"/>
              <a:t>Decode As</a:t>
            </a:r>
            <a:r>
              <a:rPr lang="zh-CN" altLang="en-US" sz="1400" dirty="0" smtClean="0"/>
              <a:t>功能进行强转。</a:t>
            </a:r>
            <a:endParaRPr lang="en-US" altLang="zh-CN" sz="14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212190"/>
            <a:ext cx="7929618" cy="314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2786058"/>
            <a:ext cx="774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示例：</a:t>
            </a:r>
            <a:r>
              <a:rPr lang="en-US" altLang="zh-CN" sz="1400" dirty="0" err="1" smtClean="0"/>
              <a:t>MySQL</a:t>
            </a:r>
            <a:r>
              <a:rPr lang="zh-CN" altLang="en-US" sz="1400" dirty="0" smtClean="0"/>
              <a:t>协议常用端口为</a:t>
            </a:r>
            <a:r>
              <a:rPr lang="en-US" altLang="zh-CN" sz="1400" dirty="0" smtClean="0"/>
              <a:t>3306</a:t>
            </a:r>
            <a:r>
              <a:rPr lang="zh-CN" altLang="en-US" sz="1400" dirty="0" smtClean="0"/>
              <a:t>，图中端口为</a:t>
            </a:r>
            <a:r>
              <a:rPr lang="en-US" altLang="zh-CN" sz="1400" dirty="0" smtClean="0"/>
              <a:t>3310</a:t>
            </a:r>
            <a:r>
              <a:rPr lang="zh-CN" altLang="en-US" sz="1400" dirty="0" smtClean="0"/>
              <a:t>，无法识别为</a:t>
            </a:r>
            <a:r>
              <a:rPr lang="en-US" altLang="zh-CN" sz="1400" dirty="0" err="1" smtClean="0"/>
              <a:t>MySQL</a:t>
            </a:r>
            <a:r>
              <a:rPr lang="zh-CN" altLang="en-US" sz="1400" dirty="0" smtClean="0"/>
              <a:t>，识别为</a:t>
            </a:r>
            <a:r>
              <a:rPr lang="en-US" altLang="zh-CN" sz="1400" dirty="0" smtClean="0"/>
              <a:t>TCP</a:t>
            </a:r>
            <a:r>
              <a:rPr lang="zh-CN" altLang="en-US" sz="1400" dirty="0" smtClean="0"/>
              <a:t>协议。</a:t>
            </a:r>
            <a:endParaRPr lang="zh-CN" altLang="en-US" sz="1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286124"/>
            <a:ext cx="1643074" cy="29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3214686"/>
            <a:ext cx="5505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3071810"/>
            <a:ext cx="7286676" cy="343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4" descr="封底M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图片 5" descr="二维码-网站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4143375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>
            <a:spLocks noChangeArrowheads="1"/>
          </p:cNvSpPr>
          <p:nvPr/>
        </p:nvSpPr>
        <p:spPr bwMode="auto">
          <a:xfrm>
            <a:off x="2857500" y="4406900"/>
            <a:ext cx="2143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欢迎访问公司网站：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 descr="迪普LOGO-无文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286375" cy="500063"/>
          </a:xfrm>
        </p:spPr>
        <p:txBody>
          <a:bodyPr/>
          <a:lstStyle/>
          <a:p>
            <a:pPr marL="0" indent="0" algn="l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6" name="副标题 11"/>
          <p:cNvSpPr txBox="1">
            <a:spLocks/>
          </p:cNvSpPr>
          <p:nvPr/>
        </p:nvSpPr>
        <p:spPr>
          <a:xfrm>
            <a:off x="684213" y="908050"/>
            <a:ext cx="7343775" cy="54006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57158" y="857232"/>
          <a:ext cx="828680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710" y="1268850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概述：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是一个网络封包分析软件，原名是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Ethereal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1988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年推出第一个版本，并因版权问题于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年起用新名字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是一款免费的开源文件，因此众多使用它的人为了解析尚不被支持的协议而投入到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的开发中，不断地完善，使之成为目前全世界最广泛的网络封包分析软件之一。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214" y="1192343"/>
            <a:ext cx="77481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界面简单易用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可实时捕捉多种网络接口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支持其他程序抓包保存文件，例如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TCPDump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开源软件，拥有可扩展性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功能丰富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启动界面介绍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383031" cy="501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488" y="3357562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启  动 后  的  界  面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28670"/>
            <a:ext cx="8929718" cy="532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主界面介绍</a:t>
            </a: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 rot="10800000">
            <a:off x="5715008" y="1500174"/>
            <a:ext cx="1657350" cy="720725"/>
          </a:xfrm>
          <a:prstGeom prst="wedgeRectCallout">
            <a:avLst>
              <a:gd name="adj1" fmla="val 65611"/>
              <a:gd name="adj2" fmla="val 105944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altLang="zh-CN" b="1" dirty="0"/>
              <a:t>MENUS</a:t>
            </a:r>
          </a:p>
          <a:p>
            <a:pPr algn="ctr"/>
            <a:r>
              <a:rPr lang="zh-CN" altLang="en-US" b="1" dirty="0"/>
              <a:t>（菜单）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rot="10800000">
            <a:off x="5715008" y="1714488"/>
            <a:ext cx="1657350" cy="720725"/>
          </a:xfrm>
          <a:prstGeom prst="wedgeRectCallout">
            <a:avLst>
              <a:gd name="adj1" fmla="val 65611"/>
              <a:gd name="adj2" fmla="val 105944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altLang="zh-CN" b="1" dirty="0"/>
              <a:t>SHORTCUTS</a:t>
            </a:r>
            <a:r>
              <a:rPr lang="zh-CN" altLang="en-US" b="1" dirty="0"/>
              <a:t>（快捷方式） 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 rot="10800000">
            <a:off x="2571736" y="2000240"/>
            <a:ext cx="2087562" cy="720725"/>
          </a:xfrm>
          <a:prstGeom prst="wedgeRectCallout">
            <a:avLst>
              <a:gd name="adj1" fmla="val 57754"/>
              <a:gd name="adj2" fmla="val 114315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altLang="en-US" b="1" dirty="0"/>
              <a:t>DISPLAY FILTER</a:t>
            </a:r>
            <a:endParaRPr lang="en-US" altLang="zh-CN" b="1" dirty="0"/>
          </a:p>
          <a:p>
            <a:pPr algn="ctr"/>
            <a:r>
              <a:rPr lang="en-US" altLang="en-US" b="1" dirty="0"/>
              <a:t>（显示过滤器）</a:t>
            </a:r>
            <a:endParaRPr lang="zh-CN" altLang="en-US" b="1" dirty="0"/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 rot="10800000">
            <a:off x="5572132" y="3143248"/>
            <a:ext cx="2519362" cy="720725"/>
          </a:xfrm>
          <a:prstGeom prst="wedgeRectCallout">
            <a:avLst>
              <a:gd name="adj1" fmla="val 60333"/>
              <a:gd name="adj2" fmla="val 104624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sv-SE" altLang="zh-CN" b="1" dirty="0"/>
              <a:t>PACKET LIST PANE</a:t>
            </a:r>
            <a:r>
              <a:rPr lang="zh-CN" altLang="sv-SE" b="1" dirty="0"/>
              <a:t>（封包列表</a:t>
            </a:r>
            <a:r>
              <a:rPr lang="sv-SE" altLang="zh-CN" b="1" dirty="0"/>
              <a:t>)</a:t>
            </a:r>
            <a:endParaRPr lang="en-US" altLang="zh-CN" b="1" dirty="0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71472" y="3286124"/>
            <a:ext cx="3024187" cy="720725"/>
          </a:xfrm>
          <a:prstGeom prst="wedgeRectCallout">
            <a:avLst>
              <a:gd name="adj1" fmla="val 28"/>
              <a:gd name="adj2" fmla="val 123130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 dirty="0"/>
              <a:t>PACKET DETAILS PANE</a:t>
            </a:r>
            <a:r>
              <a:rPr lang="zh-CN" altLang="en-US" b="1" dirty="0"/>
              <a:t>（封包详细信息）</a:t>
            </a: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3000364" y="4143380"/>
            <a:ext cx="2232025" cy="720725"/>
          </a:xfrm>
          <a:prstGeom prst="wedgeRectCallout">
            <a:avLst>
              <a:gd name="adj1" fmla="val 1422"/>
              <a:gd name="adj2" fmla="val 119601"/>
            </a:avLst>
          </a:prstGeom>
          <a:solidFill>
            <a:srgbClr val="ACE8D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b="1" dirty="0"/>
              <a:t>DISSECTOR PANE</a:t>
            </a:r>
            <a:endParaRPr lang="en-US" altLang="zh-CN" b="1" dirty="0"/>
          </a:p>
          <a:p>
            <a:pPr algn="ctr"/>
            <a:r>
              <a:rPr lang="en-US" altLang="en-US" b="1" dirty="0"/>
              <a:t>（16进制数据）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迪普LOGO-无文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179388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5715000" cy="500063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界面介绍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071546"/>
            <a:ext cx="5667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71472" y="2138178"/>
            <a:ext cx="8072494" cy="336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"File"</a:t>
            </a:r>
            <a:r>
              <a:rPr lang="zh-CN" altLang="en-US" dirty="0" smtClean="0"/>
              <a:t>（文件） 打开或保存捕获的信息。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"Edit" </a:t>
            </a:r>
            <a:r>
              <a:rPr lang="zh-CN" altLang="en-US" dirty="0" smtClean="0"/>
              <a:t>（编辑）查找或标记封包。进行全局设置。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"View"</a:t>
            </a:r>
            <a:r>
              <a:rPr lang="zh-CN" altLang="en-US" dirty="0" smtClean="0"/>
              <a:t>（查看） 设置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的视图。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"Go" </a:t>
            </a:r>
            <a:r>
              <a:rPr lang="zh-CN" altLang="en-US" dirty="0" smtClean="0"/>
              <a:t>（转到）跳转到捕获的数据。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"Capture"</a:t>
            </a:r>
            <a:r>
              <a:rPr lang="zh-CN" altLang="en-US" dirty="0" smtClean="0"/>
              <a:t>（捕获）设置捕捉过滤器并开始捕捉。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"Analyze"</a:t>
            </a:r>
            <a:r>
              <a:rPr lang="zh-CN" altLang="en-US" dirty="0" smtClean="0"/>
              <a:t>（分析）设置分析选项。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"Statistics" </a:t>
            </a:r>
            <a:r>
              <a:rPr lang="zh-CN" altLang="en-US" dirty="0" smtClean="0"/>
              <a:t>（统计）查看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的统计信息。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"Help" </a:t>
            </a:r>
            <a:r>
              <a:rPr lang="zh-CN" altLang="en-US" dirty="0" smtClean="0"/>
              <a:t>（帮助）查看本地或者在线支持。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016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58241</TotalTime>
  <Pages>0</Pages>
  <Words>2095</Words>
  <Characters>0</Characters>
  <Application>Microsoft Office PowerPoint</Application>
  <DocSecurity>0</DocSecurity>
  <PresentationFormat>全屏显示(4:3)</PresentationFormat>
  <Lines>0</Lines>
  <Paragraphs>293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自定义设计方案</vt:lpstr>
      <vt:lpstr>Wireshark 功能使用指导</vt:lpstr>
      <vt:lpstr>学习要求</vt:lpstr>
      <vt:lpstr>纲要</vt:lpstr>
      <vt:lpstr>Wireshark 简介</vt:lpstr>
      <vt:lpstr>Wireshark 介绍</vt:lpstr>
      <vt:lpstr>Wireshark 特点</vt:lpstr>
      <vt:lpstr>Wireshark 启动界面介绍</vt:lpstr>
      <vt:lpstr>Wireshark 主界面介绍</vt:lpstr>
      <vt:lpstr>Wireshark 界面介绍</vt:lpstr>
      <vt:lpstr>Wireshark 界面介绍</vt:lpstr>
      <vt:lpstr>Wireshark 界面介绍</vt:lpstr>
      <vt:lpstr>Wireshark 界面介绍</vt:lpstr>
      <vt:lpstr>Wireshark 界面介绍</vt:lpstr>
      <vt:lpstr>Wireshark 界面介绍</vt:lpstr>
      <vt:lpstr>Wireshark 常用功能 </vt:lpstr>
      <vt:lpstr>抓包、停止抓包</vt:lpstr>
      <vt:lpstr>抓包、停止抓包</vt:lpstr>
      <vt:lpstr>抓包、停止抓包</vt:lpstr>
      <vt:lpstr>抓包、停止抓包</vt:lpstr>
      <vt:lpstr>保存抓包</vt:lpstr>
      <vt:lpstr>保存抓包</vt:lpstr>
      <vt:lpstr>捕捉过滤器</vt:lpstr>
      <vt:lpstr>捕捉过滤器</vt:lpstr>
      <vt:lpstr>捕捉过滤器</vt:lpstr>
      <vt:lpstr>捕捉过滤器</vt:lpstr>
      <vt:lpstr>显示过滤器</vt:lpstr>
      <vt:lpstr>显示过滤器</vt:lpstr>
      <vt:lpstr>显示过滤器</vt:lpstr>
      <vt:lpstr>辅助功能：Follow TCP/UDP Stream</vt:lpstr>
      <vt:lpstr>辅助功能：Decode As</vt:lpstr>
      <vt:lpstr>幻灯片 30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chenlucha</cp:lastModifiedBy>
  <cp:revision>7455</cp:revision>
  <cp:lastPrinted>1899-12-30T00:00:00Z</cp:lastPrinted>
  <dcterms:created xsi:type="dcterms:W3CDTF">2008-09-20T05:15:00Z</dcterms:created>
  <dcterms:modified xsi:type="dcterms:W3CDTF">2017-03-22T01:58:20Z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