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3"/>
  </p:notesMasterIdLst>
  <p:sldIdLst>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3" r:id="rId28"/>
    <p:sldId id="284" r:id="rId29"/>
    <p:sldId id="278"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ce Kércsi" initials="BK" lastIdx="1" clrIdx="0">
    <p:extLst>
      <p:ext uri="{19B8F6BF-5375-455C-9EA6-DF929625EA0E}">
        <p15:presenceInfo xmlns:p15="http://schemas.microsoft.com/office/powerpoint/2012/main" userId="040492a0f9c4b0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61" autoAdjust="0"/>
  </p:normalViewPr>
  <p:slideViewPr>
    <p:cSldViewPr snapToGrid="0">
      <p:cViewPr>
        <p:scale>
          <a:sx n="125" d="100"/>
          <a:sy n="125" d="100"/>
        </p:scale>
        <p:origin x="-1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GUI </a:t>
          </a:r>
          <a:r>
            <a:rPr lang="en-US" dirty="0" err="1"/>
            <a:t>megterv</a:t>
          </a:r>
          <a:r>
            <a:rPr lang="hu-HU" dirty="0" err="1"/>
            <a:t>ezés</a:t>
          </a:r>
          <a:r>
            <a:rPr lang="en-US" dirty="0"/>
            <a:t>e</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09C152DA-7620-4852-8162-A77EC3609F3F}">
      <dgm:prSet/>
      <dgm:spPr/>
      <dgm:t>
        <a:bodyPr/>
        <a:lstStyle/>
        <a:p>
          <a:r>
            <a:rPr lang="en-US" dirty="0" err="1"/>
            <a:t>Ket</a:t>
          </a:r>
          <a:r>
            <a:rPr lang="hu-HU" dirty="0"/>
            <a:t>ő</a:t>
          </a:r>
          <a:r>
            <a:rPr lang="en-US" dirty="0"/>
            <a:t> </a:t>
          </a:r>
          <a:r>
            <a:rPr lang="hu-HU" dirty="0"/>
            <a:t>ö</a:t>
          </a:r>
          <a:r>
            <a:rPr lang="en-US" dirty="0" err="1"/>
            <a:t>sszeolvaszt</a:t>
          </a:r>
          <a:r>
            <a:rPr lang="hu-HU" dirty="0"/>
            <a:t>á</a:t>
          </a:r>
          <a:r>
            <a:rPr lang="en-US" dirty="0" err="1"/>
            <a:t>sa</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M</a:t>
          </a:r>
          <a:r>
            <a:rPr lang="hu-HU" dirty="0" err="1"/>
            <a:t>űködő</a:t>
          </a:r>
          <a:r>
            <a:rPr lang="en-US" dirty="0"/>
            <a:t> </a:t>
          </a:r>
          <a:r>
            <a:rPr lang="en-US" dirty="0" err="1"/>
            <a:t>egyedi</a:t>
          </a:r>
          <a:r>
            <a:rPr lang="en-US" dirty="0"/>
            <a:t> </a:t>
          </a:r>
          <a:r>
            <a:rPr lang="en-US" dirty="0" err="1"/>
            <a:t>logikai</a:t>
          </a:r>
          <a:r>
            <a:rPr lang="en-US" dirty="0"/>
            <a:t> </a:t>
          </a:r>
          <a:r>
            <a:rPr lang="en-US" dirty="0" err="1"/>
            <a:t>komponens</a:t>
          </a:r>
          <a:r>
            <a:rPr lang="en-US" dirty="0"/>
            <a:t> </a:t>
          </a:r>
          <a:r>
            <a:rPr lang="hu-HU" dirty="0"/>
            <a:t>é</a:t>
          </a:r>
          <a:r>
            <a:rPr lang="en-US" dirty="0"/>
            <a:t>s </a:t>
          </a:r>
          <a:r>
            <a:rPr lang="en-US" dirty="0" err="1"/>
            <a:t>egy</a:t>
          </a:r>
          <a:r>
            <a:rPr lang="en-US" dirty="0"/>
            <a:t> </a:t>
          </a:r>
          <a:r>
            <a:rPr lang="en-US" dirty="0" err="1"/>
            <a:t>ezt</a:t>
          </a:r>
          <a:r>
            <a:rPr lang="en-US" dirty="0"/>
            <a:t> </a:t>
          </a:r>
          <a:r>
            <a:rPr lang="en-US" dirty="0" err="1"/>
            <a:t>kiszolg</a:t>
          </a:r>
          <a:r>
            <a:rPr lang="hu-HU" dirty="0"/>
            <a:t>á</a:t>
          </a:r>
          <a:r>
            <a:rPr lang="en-US" dirty="0"/>
            <a:t>l</a:t>
          </a:r>
          <a:r>
            <a:rPr lang="hu-HU" dirty="0"/>
            <a:t>ó</a:t>
          </a:r>
          <a:r>
            <a:rPr lang="en-US" dirty="0"/>
            <a:t> GUI </a:t>
          </a:r>
          <a:r>
            <a:rPr lang="hu-HU" dirty="0"/>
            <a:t>ö</a:t>
          </a:r>
          <a:r>
            <a:rPr lang="en-US" dirty="0" err="1"/>
            <a:t>sszeolvaszt</a:t>
          </a:r>
          <a:r>
            <a:rPr lang="hu-HU" dirty="0"/>
            <a:t>á</a:t>
          </a:r>
          <a:r>
            <a:rPr lang="en-US" dirty="0" err="1"/>
            <a:t>sa</a:t>
          </a:r>
          <a:r>
            <a:rPr lang="en-US" dirty="0"/>
            <a:t>.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6A57111E-53B7-4915-BC82-4227120D796C}">
      <dgm:prSet/>
      <dgm:spPr/>
      <dgm:t>
        <a:bodyPr/>
        <a:lstStyle/>
        <a:p>
          <a:r>
            <a:rPr lang="en-US" dirty="0" err="1"/>
            <a:t>Finomhangolas</a:t>
          </a:r>
          <a:endParaRPr lang="en-US" dirty="0"/>
        </a:p>
      </dgm:t>
    </dgm:pt>
    <dgm:pt modelId="{369F049A-B9FB-4229-B54C-49E125CF0161}" type="parTrans" cxnId="{B71BAFEE-40EC-4F3F-93D3-85431D60979A}">
      <dgm:prSet/>
      <dgm:spPr/>
      <dgm:t>
        <a:bodyPr/>
        <a:lstStyle/>
        <a:p>
          <a:endParaRPr lang="hu-HU"/>
        </a:p>
      </dgm:t>
    </dgm:pt>
    <dgm:pt modelId="{8915432E-6A82-4E8C-9F80-BBBC0B257F85}" type="sibTrans" cxnId="{B71BAFEE-40EC-4F3F-93D3-85431D60979A}">
      <dgm:prSet/>
      <dgm:spPr/>
      <dgm:t>
        <a:bodyPr/>
        <a:lstStyle/>
        <a:p>
          <a:endParaRPr lang="hu-HU"/>
        </a:p>
      </dgm:t>
    </dgm:pt>
    <dgm:pt modelId="{0D39B7A1-06BF-4059-9B75-7CE3A8F87324}">
      <dgm:prSet/>
      <dgm:spPr/>
      <dgm:t>
        <a:bodyPr/>
        <a:lstStyle/>
        <a:p>
          <a:r>
            <a:rPr lang="en-US" dirty="0"/>
            <a:t>Meg</a:t>
          </a:r>
          <a:r>
            <a:rPr lang="hu-HU" dirty="0"/>
            <a:t>írjuk a játék</a:t>
          </a:r>
          <a:r>
            <a:rPr lang="en-US" dirty="0" err="1"/>
            <a:t>ot</a:t>
          </a:r>
          <a:r>
            <a:rPr lang="en-US" dirty="0"/>
            <a:t> </a:t>
          </a:r>
          <a:r>
            <a:rPr lang="hu-HU" dirty="0"/>
            <a:t>működtető</a:t>
          </a:r>
          <a:r>
            <a:rPr lang="en-US" dirty="0"/>
            <a:t> </a:t>
          </a:r>
          <a:r>
            <a:rPr lang="en-US" dirty="0" err="1"/>
            <a:t>logika</a:t>
          </a:r>
          <a:r>
            <a:rPr lang="en-US" dirty="0"/>
            <a:t> </a:t>
          </a:r>
          <a:r>
            <a:rPr lang="en-US" dirty="0" err="1"/>
            <a:t>nagy</a:t>
          </a:r>
          <a:r>
            <a:rPr lang="en-US" dirty="0"/>
            <a:t> r</a:t>
          </a:r>
          <a:r>
            <a:rPr lang="hu-HU" dirty="0"/>
            <a:t>é</a:t>
          </a:r>
          <a:r>
            <a:rPr lang="en-US" dirty="0" err="1"/>
            <a:t>szet</a:t>
          </a:r>
          <a:r>
            <a:rPr lang="en-US" dirty="0"/>
            <a:t>.</a:t>
          </a:r>
        </a:p>
      </dgm:t>
    </dgm:pt>
    <dgm:pt modelId="{6121966F-7BB4-43BB-BC82-AE522A118489}" type="parTrans" cxnId="{8A6F4BEE-52CC-4408-A438-972A8CD4A55B}">
      <dgm:prSet/>
      <dgm:spPr/>
      <dgm:t>
        <a:bodyPr/>
        <a:lstStyle/>
        <a:p>
          <a:endParaRPr lang="hu-HU"/>
        </a:p>
      </dgm:t>
    </dgm:pt>
    <dgm:pt modelId="{2BA3D422-97A8-43CB-8041-2EDB39464A82}" type="sibTrans" cxnId="{8A6F4BEE-52CC-4408-A438-972A8CD4A55B}">
      <dgm:prSet/>
      <dgm:spPr/>
      <dgm:t>
        <a:bodyPr/>
        <a:lstStyle/>
        <a:p>
          <a:endParaRPr lang="hu-HU"/>
        </a:p>
      </dgm:t>
    </dgm:pt>
    <dgm:pt modelId="{E4CAB66E-A6AD-4225-A476-E41BFC8AA951}">
      <dgm:prSet/>
      <dgm:spPr/>
      <dgm:t>
        <a:bodyPr/>
        <a:lstStyle/>
        <a:p>
          <a:r>
            <a:rPr lang="en-US" dirty="0" err="1"/>
            <a:t>Tesztelj</a:t>
          </a:r>
          <a:r>
            <a:rPr lang="hu-HU" dirty="0"/>
            <a:t>ü</a:t>
          </a:r>
          <a:r>
            <a:rPr lang="en-US" dirty="0"/>
            <a:t>k fix </a:t>
          </a:r>
          <a:r>
            <a:rPr lang="hu-HU" dirty="0"/>
            <a:t>értékekkel.</a:t>
          </a:r>
          <a:endParaRPr lang="en-US" dirty="0"/>
        </a:p>
      </dgm:t>
    </dgm:pt>
    <dgm:pt modelId="{838C10F9-369B-4E93-A76A-E5F380930003}" type="parTrans" cxnId="{A81C0F3F-7813-43C6-9DA0-5E87D19C165A}">
      <dgm:prSet/>
      <dgm:spPr/>
      <dgm:t>
        <a:bodyPr/>
        <a:lstStyle/>
        <a:p>
          <a:endParaRPr lang="hu-HU"/>
        </a:p>
      </dgm:t>
    </dgm:pt>
    <dgm:pt modelId="{A4FA03BA-440F-43FC-AEDB-6143456409C1}" type="sibTrans" cxnId="{A81C0F3F-7813-43C6-9DA0-5E87D19C165A}">
      <dgm:prSet/>
      <dgm:spPr/>
      <dgm:t>
        <a:bodyPr/>
        <a:lstStyle/>
        <a:p>
          <a:endParaRPr lang="hu-HU"/>
        </a:p>
      </dgm:t>
    </dgm:pt>
    <dgm:pt modelId="{8FBCFBBE-4E19-498B-A19C-F164B1575B1B}">
      <dgm:prSet/>
      <dgm:spPr/>
      <dgm:t>
        <a:bodyPr/>
        <a:lstStyle/>
        <a:p>
          <a:r>
            <a:rPr lang="en-US" dirty="0" err="1"/>
            <a:t>Kisebb</a:t>
          </a:r>
          <a:r>
            <a:rPr lang="en-US" dirty="0"/>
            <a:t> m</a:t>
          </a:r>
          <a:r>
            <a:rPr lang="hu-HU" dirty="0"/>
            <a:t>ó</a:t>
          </a:r>
          <a:r>
            <a:rPr lang="en-US" dirty="0" err="1"/>
            <a:t>dosit</a:t>
          </a:r>
          <a:r>
            <a:rPr lang="hu-HU" dirty="0"/>
            <a:t>á</a:t>
          </a:r>
          <a:r>
            <a:rPr lang="en-US" dirty="0" err="1"/>
            <a:t>sok</a:t>
          </a:r>
          <a:r>
            <a:rPr lang="en-US" dirty="0"/>
            <a:t>, </a:t>
          </a:r>
          <a:r>
            <a:rPr lang="en-US" dirty="0" err="1"/>
            <a:t>jav</a:t>
          </a:r>
          <a:r>
            <a:rPr lang="hu-HU" dirty="0"/>
            <a:t>í</a:t>
          </a:r>
          <a:r>
            <a:rPr lang="en-US" dirty="0"/>
            <a:t>t</a:t>
          </a:r>
          <a:r>
            <a:rPr lang="hu-HU" dirty="0"/>
            <a:t>á</a:t>
          </a:r>
          <a:r>
            <a:rPr lang="en-US" dirty="0" err="1"/>
            <a:t>sok</a:t>
          </a:r>
          <a:endParaRPr lang="en-US" dirty="0"/>
        </a:p>
      </dgm:t>
    </dgm:pt>
    <dgm:pt modelId="{93B4C412-43DC-4F59-8045-F152C7592CC6}" type="parTrans" cxnId="{46221E4B-1C50-4AD1-8A84-51D74D218F97}">
      <dgm:prSet/>
      <dgm:spPr/>
      <dgm:t>
        <a:bodyPr/>
        <a:lstStyle/>
        <a:p>
          <a:endParaRPr lang="hu-HU"/>
        </a:p>
      </dgm:t>
    </dgm:pt>
    <dgm:pt modelId="{D98CECE7-937C-4E81-9B76-3F3660AC2142}" type="sibTrans" cxnId="{46221E4B-1C50-4AD1-8A84-51D74D218F97}">
      <dgm:prSet/>
      <dgm:spPr/>
      <dgm:t>
        <a:bodyPr/>
        <a:lstStyle/>
        <a:p>
          <a:endParaRPr lang="hu-HU"/>
        </a:p>
      </dgm:t>
    </dgm:pt>
    <dgm:pt modelId="{D4438EC9-5F22-44E6-B4AB-F62CA75AD4C6}">
      <dgm:prSet/>
      <dgm:spPr/>
      <dgm:t>
        <a:bodyPr/>
        <a:lstStyle/>
        <a:p>
          <a:r>
            <a:rPr lang="en-US" dirty="0" err="1"/>
            <a:t>Megtervezz</a:t>
          </a:r>
          <a:r>
            <a:rPr lang="hu-HU" dirty="0"/>
            <a:t>ü</a:t>
          </a:r>
          <a:r>
            <a:rPr lang="en-US" dirty="0"/>
            <a:t>k, </a:t>
          </a:r>
          <a:r>
            <a:rPr lang="en-US" dirty="0" err="1"/>
            <a:t>milyen</a:t>
          </a:r>
          <a:r>
            <a:rPr lang="en-US" dirty="0"/>
            <a:t> </a:t>
          </a:r>
          <a:r>
            <a:rPr lang="en-US" dirty="0" err="1"/>
            <a:t>legyen</a:t>
          </a:r>
          <a:r>
            <a:rPr lang="en-US" dirty="0"/>
            <a:t> a GUI</a:t>
          </a:r>
        </a:p>
      </dgm:t>
    </dgm:pt>
    <dgm:pt modelId="{6DABC84A-5AC1-4E4B-ABCF-F2E7F9626586}" type="parTrans" cxnId="{010B4052-16CE-458E-9FFE-4AA246CF3239}">
      <dgm:prSet/>
      <dgm:spPr/>
      <dgm:t>
        <a:bodyPr/>
        <a:lstStyle/>
        <a:p>
          <a:endParaRPr lang="hu-HU"/>
        </a:p>
      </dgm:t>
    </dgm:pt>
    <dgm:pt modelId="{1AD12B1B-6E7C-4EF8-A2F4-4B33695F8FD7}" type="sibTrans" cxnId="{010B4052-16CE-458E-9FFE-4AA246CF3239}">
      <dgm:prSet/>
      <dgm:spPr/>
      <dgm:t>
        <a:bodyPr/>
        <a:lstStyle/>
        <a:p>
          <a:endParaRPr lang="hu-HU"/>
        </a:p>
      </dgm:t>
    </dgm:pt>
    <dgm:pt modelId="{B76AEDFE-FB78-4798-914D-44A645655B72}">
      <dgm:prSet/>
      <dgm:spPr/>
      <dgm:t>
        <a:bodyPr/>
        <a:lstStyle/>
        <a:p>
          <a:r>
            <a:rPr lang="en-US"/>
            <a:t>Logika </a:t>
          </a:r>
          <a:r>
            <a:rPr lang="en-US" dirty="0"/>
            <a:t>me</a:t>
          </a:r>
          <a:r>
            <a:rPr lang="hu-HU" dirty="0"/>
            <a:t>g</a:t>
          </a:r>
          <a:r>
            <a:rPr lang="en-US" dirty="0" err="1"/>
            <a:t>ir</a:t>
          </a:r>
          <a:r>
            <a:rPr lang="hu-HU" dirty="0" err="1"/>
            <a:t>ása</a:t>
          </a:r>
          <a:endParaRPr lang="en-US" dirty="0"/>
        </a:p>
      </dgm:t>
    </dgm:pt>
    <dgm:pt modelId="{0C26622A-DC55-42B8-9E45-BA6300857EE9}" type="parTrans" cxnId="{EBCCCF6D-70D3-4E9D-81B8-923402F047FA}">
      <dgm:prSet/>
      <dgm:spPr/>
      <dgm:t>
        <a:bodyPr/>
        <a:lstStyle/>
        <a:p>
          <a:endParaRPr lang="hu-HU"/>
        </a:p>
      </dgm:t>
    </dgm:pt>
    <dgm:pt modelId="{AB3EC11C-4013-49EA-8704-32E032FD0429}" type="sibTrans" cxnId="{EBCCCF6D-70D3-4E9D-81B8-923402F047FA}">
      <dgm:prSet/>
      <dgm:spPr/>
      <dgm:t>
        <a:bodyPr/>
        <a:lstStyle/>
        <a:p>
          <a:endParaRPr lang="hu-HU"/>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FC5D15CB-BA7E-41A7-954F-E2BEF5AB29CE}" type="pres">
      <dgm:prSet presAssocID="{B76AEDFE-FB78-4798-914D-44A645655B72}" presName="composite1" presStyleCnt="0"/>
      <dgm:spPr/>
    </dgm:pt>
    <dgm:pt modelId="{7E07721B-8C22-4884-B0FD-72F919E40F56}" type="pres">
      <dgm:prSet presAssocID="{B76AEDFE-FB78-4798-914D-44A645655B72}" presName="parent1" presStyleLbl="alignNode1" presStyleIdx="1" presStyleCnt="4">
        <dgm:presLayoutVars>
          <dgm:chMax val="1"/>
          <dgm:chPref val="1"/>
          <dgm:bulletEnabled val="1"/>
        </dgm:presLayoutVars>
      </dgm:prSet>
      <dgm:spPr/>
    </dgm:pt>
    <dgm:pt modelId="{CBFCCAFC-69DF-4CDE-812B-38965A0C8181}" type="pres">
      <dgm:prSet presAssocID="{B76AEDFE-FB78-4798-914D-44A645655B72}" presName="Childtext1" presStyleLbl="revTx" presStyleIdx="1" presStyleCnt="4">
        <dgm:presLayoutVars>
          <dgm:bulletEnabled val="1"/>
        </dgm:presLayoutVars>
      </dgm:prSet>
      <dgm:spPr/>
    </dgm:pt>
    <dgm:pt modelId="{327A9D9A-BCB6-45BA-BF14-AE96F1B086AA}" type="pres">
      <dgm:prSet presAssocID="{B76AEDFE-FB78-4798-914D-44A645655B72}" presName="ConnectLine1" presStyleLbl="sibTrans1D1" presStyleIdx="1" presStyleCnt="4"/>
      <dgm:spPr>
        <a:noFill/>
        <a:ln w="12700" cap="rnd" cmpd="sng" algn="ctr">
          <a:solidFill>
            <a:schemeClr val="accent1">
              <a:shade val="90000"/>
              <a:hueOff val="148737"/>
              <a:satOff val="-2867"/>
              <a:lumOff val="9375"/>
              <a:alphaOff val="0"/>
            </a:schemeClr>
          </a:solidFill>
          <a:prstDash val="dash"/>
        </a:ln>
        <a:effectLst/>
      </dgm:spPr>
    </dgm:pt>
    <dgm:pt modelId="{98CDC0C6-F712-4859-BF6A-1D6E34879432}" type="pres">
      <dgm:prSet presAssocID="{B76AEDFE-FB78-4798-914D-44A645655B72}" presName="ConnectLineEnd1" presStyleLbl="lnNode1" presStyleIdx="1" presStyleCnt="4"/>
      <dgm:spPr/>
    </dgm:pt>
    <dgm:pt modelId="{94DD0FC8-B94F-4CFE-909B-3E1A78A758B5}" type="pres">
      <dgm:prSet presAssocID="{B76AEDFE-FB78-4798-914D-44A645655B72}" presName="EmptyPane1" presStyleCnt="0"/>
      <dgm:spPr/>
    </dgm:pt>
    <dgm:pt modelId="{B6F343F5-4F57-4878-9635-C4F4619EC7A0}" type="pres">
      <dgm:prSet presAssocID="{AB3EC11C-4013-49EA-8704-32E032FD0429}"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A888A07E-93C0-4D67-80A2-BF1A75A38826}" type="pres">
      <dgm:prSet presAssocID="{0AE8D36D-0F0F-4206-AE39-0A2D73987B68}" presName="spaceBetweenRectangles1" presStyleCnt="0"/>
      <dgm:spPr/>
    </dgm:pt>
    <dgm:pt modelId="{A76B8D6A-0A8B-45BC-A936-20F82DDAB9D3}" type="pres">
      <dgm:prSet presAssocID="{6A57111E-53B7-4915-BC82-4227120D796C}" presName="composite1" presStyleCnt="0"/>
      <dgm:spPr/>
    </dgm:pt>
    <dgm:pt modelId="{89921247-FAC2-432E-8AA3-461970CE11D2}" type="pres">
      <dgm:prSet presAssocID="{6A57111E-53B7-4915-BC82-4227120D796C}" presName="parent1" presStyleLbl="alignNode1" presStyleIdx="3" presStyleCnt="4">
        <dgm:presLayoutVars>
          <dgm:chMax val="1"/>
          <dgm:chPref val="1"/>
          <dgm:bulletEnabled val="1"/>
        </dgm:presLayoutVars>
      </dgm:prSet>
      <dgm:spPr/>
    </dgm:pt>
    <dgm:pt modelId="{8B41602D-DC16-414A-A14F-E6AD555FF664}" type="pres">
      <dgm:prSet presAssocID="{6A57111E-53B7-4915-BC82-4227120D796C}" presName="Childtext1" presStyleLbl="revTx" presStyleIdx="3" presStyleCnt="4">
        <dgm:presLayoutVars>
          <dgm:bulletEnabled val="1"/>
        </dgm:presLayoutVars>
      </dgm:prSet>
      <dgm:spPr/>
    </dgm:pt>
    <dgm:pt modelId="{3530CC7F-563E-4F5C-AC52-8434144518C4}" type="pres">
      <dgm:prSet presAssocID="{6A57111E-53B7-4915-BC82-4227120D796C}"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681E8D28-961D-4EC7-A2DF-38CF2EDA86AD}" type="pres">
      <dgm:prSet presAssocID="{6A57111E-53B7-4915-BC82-4227120D796C}" presName="ConnectLineEnd1" presStyleLbl="lnNode1" presStyleIdx="3" presStyleCnt="4"/>
      <dgm:spPr/>
    </dgm:pt>
    <dgm:pt modelId="{C7C21C44-C8F7-4F96-90E7-459C7DF04E78}" type="pres">
      <dgm:prSet presAssocID="{6A57111E-53B7-4915-BC82-4227120D796C}" presName="EmptyPane1" presStyleCnt="0"/>
      <dgm:spPr/>
    </dgm:pt>
  </dgm:ptLst>
  <dgm:cxnLst>
    <dgm:cxn modelId="{5A375B00-46F1-4FAF-A65F-30644FB26B23}" type="presOf" srcId="{8FBCFBBE-4E19-498B-A19C-F164B1575B1B}" destId="{8B41602D-DC16-414A-A14F-E6AD555FF664}"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D04C5728-109B-4DB3-A262-9EC448822CF7}" type="presOf" srcId="{D4438EC9-5F22-44E6-B4AB-F62CA75AD4C6}" destId="{5A1B764B-0DC5-47CD-BDEA-9E67799496EC}" srcOrd="0" destOrd="0" presId="urn:microsoft.com/office/officeart/2016/7/layout/RoundedRectangleTimeline"/>
    <dgm:cxn modelId="{A81C0F3F-7813-43C6-9DA0-5E87D19C165A}" srcId="{B76AEDFE-FB78-4798-914D-44A645655B72}" destId="{E4CAB66E-A6AD-4225-A476-E41BFC8AA951}" srcOrd="1" destOrd="0" parTransId="{838C10F9-369B-4E93-A76A-E5F380930003}" sibTransId="{A4FA03BA-440F-43FC-AEDB-6143456409C1}"/>
    <dgm:cxn modelId="{23029344-AB8A-43CE-BE8F-B4EA03B88532}" type="presOf" srcId="{B76AEDFE-FB78-4798-914D-44A645655B72}" destId="{7E07721B-8C22-4884-B0FD-72F919E40F56}" srcOrd="0" destOrd="0" presId="urn:microsoft.com/office/officeart/2016/7/layout/RoundedRectangleTimeline"/>
    <dgm:cxn modelId="{46221E4B-1C50-4AD1-8A84-51D74D218F97}" srcId="{6A57111E-53B7-4915-BC82-4227120D796C}" destId="{8FBCFBBE-4E19-498B-A19C-F164B1575B1B}" srcOrd="0" destOrd="0" parTransId="{93B4C412-43DC-4F59-8045-F152C7592CC6}" sibTransId="{D98CECE7-937C-4E81-9B76-3F3660AC2142}"/>
    <dgm:cxn modelId="{EBCCCF6D-70D3-4E9D-81B8-923402F047FA}" srcId="{6A70FD8F-0050-42E3-8B3A-6ED7CFB9852E}" destId="{B76AEDFE-FB78-4798-914D-44A645655B72}" srcOrd="1" destOrd="0" parTransId="{0C26622A-DC55-42B8-9E45-BA6300857EE9}" sibTransId="{AB3EC11C-4013-49EA-8704-32E032FD0429}"/>
    <dgm:cxn modelId="{E2BBA750-A5E4-4F50-BE16-016934379F81}" type="presOf" srcId="{6C8937BE-93F8-4DED-8538-1C601DAEBA66}" destId="{B4723E2A-4FF1-452A-BD25-8EC364F15A6F}" srcOrd="0" destOrd="0" presId="urn:microsoft.com/office/officeart/2016/7/layout/RoundedRectangleTimeline"/>
    <dgm:cxn modelId="{010B4052-16CE-458E-9FFE-4AA246CF3239}" srcId="{8DB5D7D5-6A1C-4ABC-8850-759A9D876047}" destId="{D4438EC9-5F22-44E6-B4AB-F62CA75AD4C6}" srcOrd="0" destOrd="0" parTransId="{6DABC84A-5AC1-4E4B-ABCF-F2E7F9626586}" sibTransId="{1AD12B1B-6E7C-4EF8-A2F4-4B33695F8FD7}"/>
    <dgm:cxn modelId="{F9B2D375-40BE-4E5D-AA88-61805FBFF819}" type="presOf" srcId="{8DB5D7D5-6A1C-4ABC-8850-759A9D876047}" destId="{954381E7-0584-46DD-8108-E9BF4F2B5005}"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72385F9A-FEC9-4546-98AB-E7752C0827B3}" type="presOf" srcId="{6A57111E-53B7-4915-BC82-4227120D796C}" destId="{89921247-FAC2-432E-8AA3-461970CE11D2}" srcOrd="0" destOrd="0" presId="urn:microsoft.com/office/officeart/2016/7/layout/RoundedRectangleTimeline"/>
    <dgm:cxn modelId="{437491BA-7143-4472-A704-D963D2A0AD49}" type="presOf" srcId="{E4CAB66E-A6AD-4225-A476-E41BFC8AA951}" destId="{CBFCCAFC-69DF-4CDE-812B-38965A0C8181}" srcOrd="0" destOrd="1" presId="urn:microsoft.com/office/officeart/2016/7/layout/RoundedRectangleTimeline"/>
    <dgm:cxn modelId="{3C0D3BC4-A036-4003-A56F-97B319C13DE9}" type="presOf" srcId="{0D39B7A1-06BF-4059-9B75-7CE3A8F87324}" destId="{CBFCCAFC-69DF-4CDE-812B-38965A0C8181}"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8A6F4BEE-52CC-4408-A438-972A8CD4A55B}" srcId="{B76AEDFE-FB78-4798-914D-44A645655B72}" destId="{0D39B7A1-06BF-4059-9B75-7CE3A8F87324}" srcOrd="0" destOrd="0" parTransId="{6121966F-7BB4-43BB-BC82-AE522A118489}" sibTransId="{2BA3D422-97A8-43CB-8041-2EDB39464A82}"/>
    <dgm:cxn modelId="{B71BAFEE-40EC-4F3F-93D3-85431D60979A}" srcId="{6A70FD8F-0050-42E3-8B3A-6ED7CFB9852E}" destId="{6A57111E-53B7-4915-BC82-4227120D796C}" srcOrd="3" destOrd="0" parTransId="{369F049A-B9FB-4229-B54C-49E125CF0161}" sibTransId="{8915432E-6A82-4E8C-9F80-BBBC0B257F85}"/>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8071FEA0-7EA2-4112-9747-BE1BAB9AE5BF}" type="presParOf" srcId="{AB52B3CC-6563-466D-BFC3-9B6B5AFA0881}" destId="{FC5D15CB-BA7E-41A7-954F-E2BEF5AB29CE}" srcOrd="2" destOrd="0" presId="urn:microsoft.com/office/officeart/2016/7/layout/RoundedRectangleTimeline"/>
    <dgm:cxn modelId="{B78D0163-5F08-485F-A223-0E12A4D91011}" type="presParOf" srcId="{FC5D15CB-BA7E-41A7-954F-E2BEF5AB29CE}" destId="{7E07721B-8C22-4884-B0FD-72F919E40F56}" srcOrd="0" destOrd="0" presId="urn:microsoft.com/office/officeart/2016/7/layout/RoundedRectangleTimeline"/>
    <dgm:cxn modelId="{F771CEE7-2078-4C85-93E7-F19021966F1D}" type="presParOf" srcId="{FC5D15CB-BA7E-41A7-954F-E2BEF5AB29CE}" destId="{CBFCCAFC-69DF-4CDE-812B-38965A0C8181}" srcOrd="1" destOrd="0" presId="urn:microsoft.com/office/officeart/2016/7/layout/RoundedRectangleTimeline"/>
    <dgm:cxn modelId="{0019B5C3-3425-496F-986F-F88E063105F9}" type="presParOf" srcId="{FC5D15CB-BA7E-41A7-954F-E2BEF5AB29CE}" destId="{327A9D9A-BCB6-45BA-BF14-AE96F1B086AA}" srcOrd="2" destOrd="0" presId="urn:microsoft.com/office/officeart/2016/7/layout/RoundedRectangleTimeline"/>
    <dgm:cxn modelId="{FEAA5CB2-08CB-43C5-BC19-1A0170A26672}" type="presParOf" srcId="{FC5D15CB-BA7E-41A7-954F-E2BEF5AB29CE}" destId="{98CDC0C6-F712-4859-BF6A-1D6E34879432}" srcOrd="3" destOrd="0" presId="urn:microsoft.com/office/officeart/2016/7/layout/RoundedRectangleTimeline"/>
    <dgm:cxn modelId="{234D0E20-D1F6-4C00-AEED-AFD333EDD02D}" type="presParOf" srcId="{FC5D15CB-BA7E-41A7-954F-E2BEF5AB29CE}" destId="{94DD0FC8-B94F-4CFE-909B-3E1A78A758B5}" srcOrd="4" destOrd="0" presId="urn:microsoft.com/office/officeart/2016/7/layout/RoundedRectangleTimeline"/>
    <dgm:cxn modelId="{D04DD9C3-14BE-41C4-A0DB-875C1DF68B73}" type="presParOf" srcId="{AB52B3CC-6563-466D-BFC3-9B6B5AFA0881}" destId="{B6F343F5-4F57-4878-9635-C4F4619EC7A0}"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F3171997-729A-4F18-992E-B453D995BD27}" type="presParOf" srcId="{AB52B3CC-6563-466D-BFC3-9B6B5AFA0881}" destId="{A888A07E-93C0-4D67-80A2-BF1A75A38826}" srcOrd="5" destOrd="0" presId="urn:microsoft.com/office/officeart/2016/7/layout/RoundedRectangleTimeline"/>
    <dgm:cxn modelId="{06375D1B-5DA4-44AD-80F3-F5751586A3E1}" type="presParOf" srcId="{AB52B3CC-6563-466D-BFC3-9B6B5AFA0881}" destId="{A76B8D6A-0A8B-45BC-A936-20F82DDAB9D3}" srcOrd="6" destOrd="0" presId="urn:microsoft.com/office/officeart/2016/7/layout/RoundedRectangleTimeline"/>
    <dgm:cxn modelId="{14CEEBA4-402F-4CCA-9B09-FF7AE1E7EE31}" type="presParOf" srcId="{A76B8D6A-0A8B-45BC-A936-20F82DDAB9D3}" destId="{89921247-FAC2-432E-8AA3-461970CE11D2}" srcOrd="0" destOrd="0" presId="urn:microsoft.com/office/officeart/2016/7/layout/RoundedRectangleTimeline"/>
    <dgm:cxn modelId="{5C90991F-2FAF-4464-8724-A9FFA3073A4E}" type="presParOf" srcId="{A76B8D6A-0A8B-45BC-A936-20F82DDAB9D3}" destId="{8B41602D-DC16-414A-A14F-E6AD555FF664}" srcOrd="1" destOrd="0" presId="urn:microsoft.com/office/officeart/2016/7/layout/RoundedRectangleTimeline"/>
    <dgm:cxn modelId="{899535C5-7A39-421F-9F9C-A569424B3E3D}" type="presParOf" srcId="{A76B8D6A-0A8B-45BC-A936-20F82DDAB9D3}" destId="{3530CC7F-563E-4F5C-AC52-8434144518C4}" srcOrd="2" destOrd="0" presId="urn:microsoft.com/office/officeart/2016/7/layout/RoundedRectangleTimeline"/>
    <dgm:cxn modelId="{67BAB367-2AFC-4107-AEB3-733673EA0312}" type="presParOf" srcId="{A76B8D6A-0A8B-45BC-A936-20F82DDAB9D3}" destId="{681E8D28-961D-4EC7-A2DF-38CF2EDA86AD}" srcOrd="3" destOrd="0" presId="urn:microsoft.com/office/officeart/2016/7/layout/RoundedRectangleTimeline"/>
    <dgm:cxn modelId="{8BCE8D36-FC4D-4CCD-8F95-90CC1DD6EF84}" type="presParOf" srcId="{A76B8D6A-0A8B-45BC-A936-20F82DDAB9D3}" destId="{C7C21C44-C8F7-4F96-90E7-459C7DF04E7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GUI </a:t>
          </a:r>
          <a:r>
            <a:rPr lang="en-US" sz="1100" kern="1200" dirty="0" err="1"/>
            <a:t>megterv</a:t>
          </a:r>
          <a:r>
            <a:rPr lang="hu-HU" sz="1100" kern="1200" dirty="0" err="1"/>
            <a:t>ezés</a:t>
          </a:r>
          <a:r>
            <a:rPr lang="en-US" sz="1100" kern="1200" dirty="0"/>
            <a:t>e</a:t>
          </a: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err="1"/>
            <a:t>Megtervezz</a:t>
          </a:r>
          <a:r>
            <a:rPr lang="hu-HU" sz="1100" kern="1200" dirty="0"/>
            <a:t>ü</a:t>
          </a:r>
          <a:r>
            <a:rPr lang="en-US" sz="1100" kern="1200" dirty="0"/>
            <a:t>k, </a:t>
          </a:r>
          <a:r>
            <a:rPr lang="en-US" sz="1100" kern="1200" dirty="0" err="1"/>
            <a:t>milyen</a:t>
          </a:r>
          <a:r>
            <a:rPr lang="en-US" sz="1100" kern="1200" dirty="0"/>
            <a:t> </a:t>
          </a:r>
          <a:r>
            <a:rPr lang="en-US" sz="1100" kern="1200" dirty="0" err="1"/>
            <a:t>legyen</a:t>
          </a:r>
          <a:r>
            <a:rPr lang="en-US" sz="1100" kern="1200" dirty="0"/>
            <a:t> a GUI</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07721B-8C22-4884-B0FD-72F919E40F56}">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Logika </a:t>
          </a:r>
          <a:r>
            <a:rPr lang="en-US" sz="1100" kern="1200" dirty="0"/>
            <a:t>me</a:t>
          </a:r>
          <a:r>
            <a:rPr lang="hu-HU" sz="1100" kern="1200" dirty="0"/>
            <a:t>g</a:t>
          </a:r>
          <a:r>
            <a:rPr lang="en-US" sz="1100" kern="1200" dirty="0" err="1"/>
            <a:t>ir</a:t>
          </a:r>
          <a:r>
            <a:rPr lang="hu-HU" sz="1100" kern="1200" dirty="0" err="1"/>
            <a:t>ása</a:t>
          </a:r>
          <a:endParaRPr lang="en-US" sz="1100" kern="1200" dirty="0"/>
        </a:p>
      </dsp:txBody>
      <dsp:txXfrm>
        <a:off x="3152799" y="1635204"/>
        <a:ext cx="2362175" cy="363378"/>
      </dsp:txXfrm>
    </dsp:sp>
    <dsp:sp modelId="{CBFCCAFC-69DF-4CDE-812B-38965A0C8181}">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Meg</a:t>
          </a:r>
          <a:r>
            <a:rPr lang="hu-HU" sz="1100" kern="1200" dirty="0"/>
            <a:t>írjuk a játék</a:t>
          </a:r>
          <a:r>
            <a:rPr lang="en-US" sz="1100" kern="1200" dirty="0" err="1"/>
            <a:t>ot</a:t>
          </a:r>
          <a:r>
            <a:rPr lang="en-US" sz="1100" kern="1200" dirty="0"/>
            <a:t> </a:t>
          </a:r>
          <a:r>
            <a:rPr lang="hu-HU" sz="1100" kern="1200" dirty="0"/>
            <a:t>működtető</a:t>
          </a:r>
          <a:r>
            <a:rPr lang="en-US" sz="1100" kern="1200" dirty="0"/>
            <a:t> </a:t>
          </a:r>
          <a:r>
            <a:rPr lang="en-US" sz="1100" kern="1200" dirty="0" err="1"/>
            <a:t>logika</a:t>
          </a:r>
          <a:r>
            <a:rPr lang="en-US" sz="1100" kern="1200" dirty="0"/>
            <a:t> </a:t>
          </a:r>
          <a:r>
            <a:rPr lang="en-US" sz="1100" kern="1200" dirty="0" err="1"/>
            <a:t>nagy</a:t>
          </a:r>
          <a:r>
            <a:rPr lang="en-US" sz="1100" kern="1200" dirty="0"/>
            <a:t> r</a:t>
          </a:r>
          <a:r>
            <a:rPr lang="hu-HU" sz="1100" kern="1200" dirty="0"/>
            <a:t>é</a:t>
          </a:r>
          <a:r>
            <a:rPr lang="en-US" sz="1100" kern="1200" dirty="0" err="1"/>
            <a:t>szet</a:t>
          </a:r>
          <a:r>
            <a:rPr lang="en-US" sz="1100" kern="1200" dirty="0"/>
            <a:t>.</a:t>
          </a:r>
        </a:p>
        <a:p>
          <a:pPr marL="0" lvl="0" indent="0" algn="ctr" defTabSz="488950">
            <a:lnSpc>
              <a:spcPct val="90000"/>
            </a:lnSpc>
            <a:spcBef>
              <a:spcPct val="0"/>
            </a:spcBef>
            <a:spcAft>
              <a:spcPct val="35000"/>
            </a:spcAft>
            <a:buNone/>
          </a:pPr>
          <a:r>
            <a:rPr lang="en-US" sz="1100" kern="1200" dirty="0" err="1"/>
            <a:t>Tesztelj</a:t>
          </a:r>
          <a:r>
            <a:rPr lang="hu-HU" sz="1100" kern="1200" dirty="0"/>
            <a:t>ü</a:t>
          </a:r>
          <a:r>
            <a:rPr lang="en-US" sz="1100" kern="1200" dirty="0"/>
            <a:t>k fix </a:t>
          </a:r>
          <a:r>
            <a:rPr lang="hu-HU" sz="1100" kern="1200" dirty="0"/>
            <a:t>értékekkel.</a:t>
          </a:r>
          <a:endParaRPr lang="en-US" sz="1100" kern="1200" dirty="0"/>
        </a:p>
      </dsp:txBody>
      <dsp:txXfrm>
        <a:off x="2365407" y="2361961"/>
        <a:ext cx="3936959" cy="1271825"/>
      </dsp:txXfrm>
    </dsp:sp>
    <dsp:sp modelId="{327A9D9A-BCB6-45BA-BF14-AE96F1B086AA}">
      <dsp:nvSpPr>
        <dsp:cNvPr id="0" name=""/>
        <dsp:cNvSpPr/>
      </dsp:nvSpPr>
      <dsp:spPr>
        <a:xfrm>
          <a:off x="4333887" y="1998582"/>
          <a:ext cx="0" cy="290702"/>
        </a:xfrm>
        <a:prstGeom prst="line">
          <a:avLst/>
        </a:prstGeom>
        <a:noFill/>
        <a:ln w="12700" cap="rnd" cmpd="sng" algn="ctr">
          <a:solidFill>
            <a:schemeClr val="accent1">
              <a:shade val="90000"/>
              <a:hueOff val="148737"/>
              <a:satOff val="-2867"/>
              <a:lumOff val="9375"/>
              <a:alphaOff val="0"/>
            </a:schemeClr>
          </a:solidFill>
          <a:prstDash val="dash"/>
        </a:ln>
        <a:effectLst/>
      </dsp:spPr>
      <dsp:style>
        <a:lnRef idx="1">
          <a:scrgbClr r="0" g="0" b="0"/>
        </a:lnRef>
        <a:fillRef idx="0">
          <a:scrgbClr r="0" g="0" b="0"/>
        </a:fillRef>
        <a:effectRef idx="0">
          <a:scrgbClr r="0" g="0" b="0"/>
        </a:effectRef>
        <a:fontRef idx="minor"/>
      </dsp:style>
    </dsp:sp>
    <dsp:sp modelId="{98CDC0C6-F712-4859-BF6A-1D6E34879432}">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err="1"/>
            <a:t>Ket</a:t>
          </a:r>
          <a:r>
            <a:rPr lang="hu-HU" sz="1100" kern="1200" dirty="0"/>
            <a:t>ő</a:t>
          </a:r>
          <a:r>
            <a:rPr lang="en-US" sz="1100" kern="1200" dirty="0"/>
            <a:t> </a:t>
          </a:r>
          <a:r>
            <a:rPr lang="hu-HU" sz="1100" kern="1200" dirty="0"/>
            <a:t>ö</a:t>
          </a:r>
          <a:r>
            <a:rPr lang="en-US" sz="1100" kern="1200" dirty="0" err="1"/>
            <a:t>sszeolvaszt</a:t>
          </a:r>
          <a:r>
            <a:rPr lang="hu-HU" sz="1100" kern="1200" dirty="0"/>
            <a:t>á</a:t>
          </a:r>
          <a:r>
            <a:rPr lang="en-US" sz="1100" kern="1200" dirty="0" err="1"/>
            <a:t>sa</a:t>
          </a:r>
          <a:endParaRPr lang="en-US" sz="1100" kern="1200" dirty="0"/>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M</a:t>
          </a:r>
          <a:r>
            <a:rPr lang="hu-HU" sz="1100" kern="1200" dirty="0" err="1"/>
            <a:t>űködő</a:t>
          </a:r>
          <a:r>
            <a:rPr lang="en-US" sz="1100" kern="1200" dirty="0"/>
            <a:t> </a:t>
          </a:r>
          <a:r>
            <a:rPr lang="en-US" sz="1100" kern="1200" dirty="0" err="1"/>
            <a:t>egyedi</a:t>
          </a:r>
          <a:r>
            <a:rPr lang="en-US" sz="1100" kern="1200" dirty="0"/>
            <a:t> </a:t>
          </a:r>
          <a:r>
            <a:rPr lang="en-US" sz="1100" kern="1200" dirty="0" err="1"/>
            <a:t>logikai</a:t>
          </a:r>
          <a:r>
            <a:rPr lang="en-US" sz="1100" kern="1200" dirty="0"/>
            <a:t> </a:t>
          </a:r>
          <a:r>
            <a:rPr lang="en-US" sz="1100" kern="1200" dirty="0" err="1"/>
            <a:t>komponens</a:t>
          </a:r>
          <a:r>
            <a:rPr lang="en-US" sz="1100" kern="1200" dirty="0"/>
            <a:t> </a:t>
          </a:r>
          <a:r>
            <a:rPr lang="hu-HU" sz="1100" kern="1200" dirty="0"/>
            <a:t>é</a:t>
          </a:r>
          <a:r>
            <a:rPr lang="en-US" sz="1100" kern="1200" dirty="0"/>
            <a:t>s </a:t>
          </a:r>
          <a:r>
            <a:rPr lang="en-US" sz="1100" kern="1200" dirty="0" err="1"/>
            <a:t>egy</a:t>
          </a:r>
          <a:r>
            <a:rPr lang="en-US" sz="1100" kern="1200" dirty="0"/>
            <a:t> </a:t>
          </a:r>
          <a:r>
            <a:rPr lang="en-US" sz="1100" kern="1200" dirty="0" err="1"/>
            <a:t>ezt</a:t>
          </a:r>
          <a:r>
            <a:rPr lang="en-US" sz="1100" kern="1200" dirty="0"/>
            <a:t> </a:t>
          </a:r>
          <a:r>
            <a:rPr lang="en-US" sz="1100" kern="1200" dirty="0" err="1"/>
            <a:t>kiszolg</a:t>
          </a:r>
          <a:r>
            <a:rPr lang="hu-HU" sz="1100" kern="1200" dirty="0"/>
            <a:t>á</a:t>
          </a:r>
          <a:r>
            <a:rPr lang="en-US" sz="1100" kern="1200" dirty="0"/>
            <a:t>l</a:t>
          </a:r>
          <a:r>
            <a:rPr lang="hu-HU" sz="1100" kern="1200" dirty="0"/>
            <a:t>ó</a:t>
          </a:r>
          <a:r>
            <a:rPr lang="en-US" sz="1100" kern="1200" dirty="0"/>
            <a:t> GUI </a:t>
          </a:r>
          <a:r>
            <a:rPr lang="hu-HU" sz="1100" kern="1200" dirty="0"/>
            <a:t>ö</a:t>
          </a:r>
          <a:r>
            <a:rPr lang="en-US" sz="1100" kern="1200" dirty="0" err="1"/>
            <a:t>sszeolvaszt</a:t>
          </a:r>
          <a:r>
            <a:rPr lang="hu-HU" sz="1100" kern="1200" dirty="0"/>
            <a:t>á</a:t>
          </a:r>
          <a:r>
            <a:rPr lang="en-US" sz="1100" kern="1200" dirty="0" err="1"/>
            <a:t>sa</a:t>
          </a:r>
          <a:r>
            <a:rPr lang="en-US" sz="1100" kern="1200" dirty="0"/>
            <a:t>. </a:t>
          </a: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21247-FAC2-432E-8AA3-461970CE11D2}">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err="1"/>
            <a:t>Finomhangolas</a:t>
          </a:r>
          <a:endParaRPr lang="en-US" sz="1100" kern="1200" dirty="0"/>
        </a:p>
      </dsp:txBody>
      <dsp:txXfrm rot="-5400000">
        <a:off x="7877151" y="1652943"/>
        <a:ext cx="2344436" cy="327900"/>
      </dsp:txXfrm>
    </dsp:sp>
    <dsp:sp modelId="{8B41602D-DC16-414A-A14F-E6AD555FF664}">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err="1"/>
            <a:t>Kisebb</a:t>
          </a:r>
          <a:r>
            <a:rPr lang="en-US" sz="1100" kern="1200" dirty="0"/>
            <a:t> m</a:t>
          </a:r>
          <a:r>
            <a:rPr lang="hu-HU" sz="1100" kern="1200" dirty="0"/>
            <a:t>ó</a:t>
          </a:r>
          <a:r>
            <a:rPr lang="en-US" sz="1100" kern="1200" dirty="0" err="1"/>
            <a:t>dosit</a:t>
          </a:r>
          <a:r>
            <a:rPr lang="hu-HU" sz="1100" kern="1200" dirty="0"/>
            <a:t>á</a:t>
          </a:r>
          <a:r>
            <a:rPr lang="en-US" sz="1100" kern="1200" dirty="0" err="1"/>
            <a:t>sok</a:t>
          </a:r>
          <a:r>
            <a:rPr lang="en-US" sz="1100" kern="1200" dirty="0"/>
            <a:t>, </a:t>
          </a:r>
          <a:r>
            <a:rPr lang="en-US" sz="1100" kern="1200" dirty="0" err="1"/>
            <a:t>jav</a:t>
          </a:r>
          <a:r>
            <a:rPr lang="hu-HU" sz="1100" kern="1200" dirty="0"/>
            <a:t>í</a:t>
          </a:r>
          <a:r>
            <a:rPr lang="en-US" sz="1100" kern="1200" dirty="0"/>
            <a:t>t</a:t>
          </a:r>
          <a:r>
            <a:rPr lang="hu-HU" sz="1100" kern="1200" dirty="0"/>
            <a:t>á</a:t>
          </a:r>
          <a:r>
            <a:rPr lang="en-US" sz="1100" kern="1200" dirty="0" err="1"/>
            <a:t>sok</a:t>
          </a:r>
          <a:endParaRPr lang="en-US" sz="1100" kern="1200" dirty="0"/>
        </a:p>
      </dsp:txBody>
      <dsp:txXfrm>
        <a:off x="7089758" y="2361961"/>
        <a:ext cx="3936959" cy="1271825"/>
      </dsp:txXfrm>
    </dsp:sp>
    <dsp:sp modelId="{3530CC7F-563E-4F5C-AC52-8434144518C4}">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681E8D28-961D-4EC7-A2DF-38CF2EDA86AD}">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285C1-CDA1-4104-8433-FC76A341C333}" type="datetimeFigureOut">
              <a:rPr lang="hu-HU" smtClean="0"/>
              <a:t>2022. 03. 21.</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9E5DD-6BFF-460B-8685-F451E1CB1E9C}" type="slidenum">
              <a:rPr lang="hu-HU" smtClean="0"/>
              <a:t>‹#›</a:t>
            </a:fld>
            <a:endParaRPr lang="hu-HU"/>
          </a:p>
        </p:txBody>
      </p:sp>
    </p:spTree>
    <p:extLst>
      <p:ext uri="{BB962C8B-B14F-4D97-AF65-F5344CB8AC3E}">
        <p14:creationId xmlns:p14="http://schemas.microsoft.com/office/powerpoint/2010/main" val="292971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5</a:t>
            </a:fld>
            <a:endParaRPr lang="hu-HU"/>
          </a:p>
        </p:txBody>
      </p:sp>
    </p:spTree>
    <p:extLst>
      <p:ext uri="{BB962C8B-B14F-4D97-AF65-F5344CB8AC3E}">
        <p14:creationId xmlns:p14="http://schemas.microsoft.com/office/powerpoint/2010/main" val="277943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Ugyanis</a:t>
            </a:r>
            <a:r>
              <a:rPr lang="en-US" dirty="0"/>
              <a:t> ha a </a:t>
            </a:r>
            <a:r>
              <a:rPr lang="hu-HU" sz="1800" b="0" i="0" u="none" strike="noStrike" baseline="0" dirty="0" err="1">
                <a:solidFill>
                  <a:srgbClr val="000000"/>
                </a:solidFill>
                <a:latin typeface="Courier New" panose="02070309020205020404" pitchFamily="49" charset="0"/>
              </a:rPr>
              <a:t>FireBtn_Callback</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funkcioba</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tennenk</a:t>
            </a:r>
            <a:r>
              <a:rPr lang="en-US" sz="1800" b="0" i="0" u="none" strike="noStrike" baseline="0" dirty="0">
                <a:solidFill>
                  <a:srgbClr val="000000"/>
                </a:solidFill>
                <a:latin typeface="Courier New" panose="02070309020205020404" pitchFamily="49" charset="0"/>
              </a:rPr>
              <a:t> a </a:t>
            </a:r>
            <a:r>
              <a:rPr lang="en-US" sz="1800" b="0" i="0" u="none" strike="noStrike" baseline="0" dirty="0" err="1">
                <a:solidFill>
                  <a:srgbClr val="000000"/>
                </a:solidFill>
                <a:latin typeface="Courier New" panose="02070309020205020404" pitchFamily="49" charset="0"/>
              </a:rPr>
              <a:t>celpont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generalasat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akkor</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minden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tuzelesnel</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uj</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helyre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generalna</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azt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amivel</a:t>
            </a:r>
            <a:r>
              <a:rPr lang="en-US" sz="1800" b="0" i="0" u="none" strike="noStrike" baseline="0" dirty="0">
                <a:solidFill>
                  <a:srgbClr val="000000"/>
                </a:solidFill>
                <a:latin typeface="Courier New" panose="02070309020205020404" pitchFamily="49" charset="0"/>
              </a:rPr>
              <a:t> a </a:t>
            </a:r>
            <a:r>
              <a:rPr lang="en-US" sz="1800" b="0" i="0" u="none" strike="noStrike" baseline="0" dirty="0" err="1">
                <a:solidFill>
                  <a:srgbClr val="000000"/>
                </a:solidFill>
                <a:latin typeface="Courier New" panose="02070309020205020404" pitchFamily="49" charset="0"/>
              </a:rPr>
              <a:t>jatek</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ertelmet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vesztene</a:t>
            </a:r>
            <a:r>
              <a:rPr lang="en-US" sz="1800" b="0" i="0" u="none" strike="noStrike" baseline="0" dirty="0">
                <a:solidFill>
                  <a:srgbClr val="000000"/>
                </a:solidFill>
                <a:latin typeface="Courier New" panose="02070309020205020404" pitchFamily="49" charset="0"/>
              </a:rPr>
              <a:t>, es cask a </a:t>
            </a:r>
            <a:r>
              <a:rPr lang="en-US" sz="1800" b="0" i="0" u="none" strike="noStrike" baseline="0" dirty="0" err="1">
                <a:solidFill>
                  <a:srgbClr val="000000"/>
                </a:solidFill>
                <a:latin typeface="Courier New" panose="02070309020205020404" pitchFamily="49" charset="0"/>
              </a:rPr>
              <a:t>szerencsen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mulna</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teljesen</a:t>
            </a:r>
            <a:r>
              <a:rPr lang="en-US" sz="1800" b="0" i="0" u="none" strike="noStrike" baseline="0" dirty="0">
                <a:solidFill>
                  <a:srgbClr val="000000"/>
                </a:solidFill>
                <a:latin typeface="Courier New" panose="02070309020205020404" pitchFamily="49" charset="0"/>
              </a:rPr>
              <a:t>. </a:t>
            </a:r>
            <a:endParaRPr lang="hu-HU" sz="1800" b="0" i="0" u="none" strike="noStrike" baseline="0" dirty="0">
              <a:solidFill>
                <a:srgbClr val="000000"/>
              </a:solidFill>
              <a:latin typeface="Courier New" panose="02070309020205020404" pitchFamily="49" charset="0"/>
            </a:endParaRPr>
          </a:p>
        </p:txBody>
      </p:sp>
      <p:sp>
        <p:nvSpPr>
          <p:cNvPr id="4" name="Slide Number Placeholder 3"/>
          <p:cNvSpPr>
            <a:spLocks noGrp="1"/>
          </p:cNvSpPr>
          <p:nvPr>
            <p:ph type="sldNum" sz="quarter" idx="5"/>
          </p:nvPr>
        </p:nvSpPr>
        <p:spPr/>
        <p:txBody>
          <a:bodyPr/>
          <a:lstStyle/>
          <a:p>
            <a:fld id="{6069E5DD-6BFF-460B-8685-F451E1CB1E9C}" type="slidenum">
              <a:rPr lang="hu-HU" smtClean="0"/>
              <a:t>29</a:t>
            </a:fld>
            <a:endParaRPr lang="hu-HU"/>
          </a:p>
        </p:txBody>
      </p:sp>
    </p:spTree>
    <p:extLst>
      <p:ext uri="{BB962C8B-B14F-4D97-AF65-F5344CB8AC3E}">
        <p14:creationId xmlns:p14="http://schemas.microsoft.com/office/powerpoint/2010/main" val="83635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Azert</a:t>
            </a:r>
            <a:r>
              <a:rPr lang="en-US" dirty="0"/>
              <a:t> </a:t>
            </a:r>
            <a:r>
              <a:rPr lang="en-US" dirty="0" err="1"/>
              <a:t>kell</a:t>
            </a:r>
            <a:r>
              <a:rPr lang="en-US" dirty="0"/>
              <a:t> </a:t>
            </a:r>
            <a:r>
              <a:rPr lang="en-US" dirty="0" err="1"/>
              <a:t>handlekent</a:t>
            </a:r>
            <a:r>
              <a:rPr lang="en-US" dirty="0"/>
              <a:t> </a:t>
            </a:r>
            <a:r>
              <a:rPr lang="en-US" dirty="0" err="1"/>
              <a:t>hozzaadni</a:t>
            </a:r>
            <a:r>
              <a:rPr lang="en-US" dirty="0"/>
              <a:t>, </a:t>
            </a:r>
            <a:r>
              <a:rPr lang="en-US" dirty="0" err="1"/>
              <a:t>hogy</a:t>
            </a:r>
            <a:r>
              <a:rPr lang="en-US" dirty="0"/>
              <a:t> a </a:t>
            </a:r>
            <a:r>
              <a:rPr lang="en-US" dirty="0" err="1"/>
              <a:t>kesobbiekben</a:t>
            </a:r>
            <a:r>
              <a:rPr lang="en-US" dirty="0"/>
              <a:t> </a:t>
            </a:r>
            <a:r>
              <a:rPr lang="en-US" dirty="0" err="1"/>
              <a:t>tudjunk</a:t>
            </a:r>
            <a:r>
              <a:rPr lang="en-US" dirty="0"/>
              <a:t> ra </a:t>
            </a:r>
            <a:r>
              <a:rPr lang="en-US" dirty="0" err="1"/>
              <a:t>hivatkozni</a:t>
            </a:r>
            <a:r>
              <a:rPr lang="en-US" dirty="0"/>
              <a:t>, </a:t>
            </a:r>
            <a:r>
              <a:rPr lang="en-US" dirty="0" err="1"/>
              <a:t>lassuk</a:t>
            </a:r>
            <a:r>
              <a:rPr lang="en-US" dirty="0"/>
              <a:t> </a:t>
            </a:r>
            <a:r>
              <a:rPr lang="en-US" dirty="0" err="1"/>
              <a:t>az</a:t>
            </a:r>
            <a:r>
              <a:rPr lang="en-US" dirty="0"/>
              <a:t> </a:t>
            </a:r>
            <a:r>
              <a:rPr lang="en-US" dirty="0" err="1"/>
              <a:t>erteket</a:t>
            </a:r>
            <a:r>
              <a:rPr lang="en-US" dirty="0"/>
              <a:t>. </a:t>
            </a:r>
          </a:p>
          <a:p>
            <a:r>
              <a:rPr lang="en-US" dirty="0" err="1"/>
              <a:t>Jelenleg</a:t>
            </a:r>
            <a:r>
              <a:rPr lang="en-US" dirty="0"/>
              <a:t> mi a </a:t>
            </a:r>
            <a:r>
              <a:rPr lang="en-US" dirty="0" err="1"/>
              <a:t>celpontot</a:t>
            </a:r>
            <a:r>
              <a:rPr lang="en-US" dirty="0"/>
              <a:t> </a:t>
            </a:r>
            <a:r>
              <a:rPr lang="en-US" dirty="0" err="1"/>
              <a:t>az</a:t>
            </a:r>
            <a:r>
              <a:rPr lang="en-US" dirty="0"/>
              <a:t> 50 es 150 </a:t>
            </a:r>
            <a:r>
              <a:rPr lang="en-US" dirty="0" err="1"/>
              <a:t>kozotti</a:t>
            </a:r>
            <a:r>
              <a:rPr lang="en-US" dirty="0"/>
              <a:t> </a:t>
            </a:r>
            <a:r>
              <a:rPr lang="en-US" dirty="0" err="1"/>
              <a:t>helyre</a:t>
            </a:r>
            <a:r>
              <a:rPr lang="en-US" dirty="0"/>
              <a:t> </a:t>
            </a:r>
            <a:r>
              <a:rPr lang="en-US" dirty="0" err="1"/>
              <a:t>pozicionaljuk</a:t>
            </a:r>
            <a:r>
              <a:rPr lang="en-US" dirty="0"/>
              <a:t> be. </a:t>
            </a:r>
          </a:p>
          <a:p>
            <a:r>
              <a:rPr lang="en-US" dirty="0"/>
              <a:t>A </a:t>
            </a:r>
            <a:r>
              <a:rPr lang="en-US" dirty="0" err="1"/>
              <a:t>plottal</a:t>
            </a:r>
            <a:r>
              <a:rPr lang="en-US" dirty="0"/>
              <a:t> </a:t>
            </a:r>
            <a:r>
              <a:rPr lang="en-US" dirty="0" err="1"/>
              <a:t>kirajzoltatjuk</a:t>
            </a:r>
            <a:r>
              <a:rPr lang="en-US" dirty="0"/>
              <a:t>, a ‘d’ a diamond </a:t>
            </a:r>
            <a:r>
              <a:rPr lang="en-US" dirty="0" err="1"/>
              <a:t>roviditese</a:t>
            </a:r>
            <a:r>
              <a:rPr lang="en-US" dirty="0"/>
              <a:t>, </a:t>
            </a:r>
            <a:r>
              <a:rPr lang="en-US" dirty="0" err="1"/>
              <a:t>tehat</a:t>
            </a:r>
            <a:r>
              <a:rPr lang="en-US" dirty="0"/>
              <a:t> </a:t>
            </a:r>
            <a:r>
              <a:rPr lang="en-US" dirty="0" err="1"/>
              <a:t>egy</a:t>
            </a:r>
            <a:r>
              <a:rPr lang="en-US" dirty="0"/>
              <a:t> </a:t>
            </a:r>
            <a:r>
              <a:rPr lang="en-US" dirty="0" err="1"/>
              <a:t>gyemant</a:t>
            </a:r>
            <a:r>
              <a:rPr lang="en-US" dirty="0"/>
              <a:t> </a:t>
            </a:r>
            <a:r>
              <a:rPr lang="en-US" dirty="0" err="1"/>
              <a:t>alakkal</a:t>
            </a:r>
            <a:r>
              <a:rPr lang="en-US" dirty="0"/>
              <a:t> </a:t>
            </a:r>
            <a:r>
              <a:rPr lang="en-US" dirty="0" err="1"/>
              <a:t>fogja</a:t>
            </a:r>
            <a:r>
              <a:rPr lang="en-US" dirty="0"/>
              <a:t> </a:t>
            </a:r>
            <a:r>
              <a:rPr lang="en-US" dirty="0" err="1"/>
              <a:t>nekunk</a:t>
            </a:r>
            <a:r>
              <a:rPr lang="en-US" dirty="0"/>
              <a:t> </a:t>
            </a:r>
            <a:r>
              <a:rPr lang="en-US" dirty="0" err="1"/>
              <a:t>az</a:t>
            </a:r>
            <a:r>
              <a:rPr lang="en-US" dirty="0"/>
              <a:t> </a:t>
            </a:r>
            <a:r>
              <a:rPr lang="en-US" dirty="0" err="1"/>
              <a:t>adott</a:t>
            </a:r>
            <a:r>
              <a:rPr lang="en-US" dirty="0"/>
              <a:t> ponton </a:t>
            </a:r>
            <a:r>
              <a:rPr lang="en-US" dirty="0" err="1"/>
              <a:t>megjeleniteni</a:t>
            </a:r>
            <a:r>
              <a:rPr lang="en-US" dirty="0"/>
              <a:t>, a </a:t>
            </a:r>
            <a:r>
              <a:rPr lang="en-US" dirty="0" err="1"/>
              <a:t>markersize</a:t>
            </a:r>
            <a:r>
              <a:rPr lang="en-US" dirty="0"/>
              <a:t> </a:t>
            </a:r>
            <a:r>
              <a:rPr lang="en-US" dirty="0" err="1"/>
              <a:t>tulajdonsag</a:t>
            </a:r>
            <a:r>
              <a:rPr lang="en-US" dirty="0"/>
              <a:t> es </a:t>
            </a:r>
            <a:r>
              <a:rPr lang="en-US" dirty="0" err="1"/>
              <a:t>az</a:t>
            </a:r>
            <a:r>
              <a:rPr lang="en-US" dirty="0"/>
              <a:t> </a:t>
            </a:r>
            <a:r>
              <a:rPr lang="en-US" dirty="0" err="1"/>
              <a:t>azt</a:t>
            </a:r>
            <a:r>
              <a:rPr lang="en-US" dirty="0"/>
              <a:t> </a:t>
            </a:r>
            <a:r>
              <a:rPr lang="en-US" dirty="0" err="1"/>
              <a:t>koveto</a:t>
            </a:r>
            <a:r>
              <a:rPr lang="en-US" dirty="0"/>
              <a:t> </a:t>
            </a:r>
            <a:r>
              <a:rPr lang="en-US" dirty="0" err="1"/>
              <a:t>szam</a:t>
            </a:r>
            <a:r>
              <a:rPr lang="en-US" dirty="0"/>
              <a:t> a </a:t>
            </a:r>
            <a:r>
              <a:rPr lang="en-US" dirty="0" err="1"/>
              <a:t>merete</a:t>
            </a:r>
            <a:r>
              <a:rPr lang="en-US" dirty="0"/>
              <a:t>. </a:t>
            </a:r>
          </a:p>
        </p:txBody>
      </p:sp>
      <p:sp>
        <p:nvSpPr>
          <p:cNvPr id="4" name="Slide Number Placeholder 3"/>
          <p:cNvSpPr>
            <a:spLocks noGrp="1"/>
          </p:cNvSpPr>
          <p:nvPr>
            <p:ph type="sldNum" sz="quarter" idx="5"/>
          </p:nvPr>
        </p:nvSpPr>
        <p:spPr/>
        <p:txBody>
          <a:bodyPr/>
          <a:lstStyle/>
          <a:p>
            <a:fld id="{6069E5DD-6BFF-460B-8685-F451E1CB1E9C}" type="slidenum">
              <a:rPr lang="hu-HU" smtClean="0"/>
              <a:t>30</a:t>
            </a:fld>
            <a:endParaRPr lang="hu-HU"/>
          </a:p>
        </p:txBody>
      </p:sp>
    </p:spTree>
    <p:extLst>
      <p:ext uri="{BB962C8B-B14F-4D97-AF65-F5344CB8AC3E}">
        <p14:creationId xmlns:p14="http://schemas.microsoft.com/office/powerpoint/2010/main" val="1934882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Ezzel</a:t>
            </a:r>
            <a:r>
              <a:rPr lang="en-US" dirty="0"/>
              <a:t> </a:t>
            </a:r>
            <a:r>
              <a:rPr lang="en-US" dirty="0" err="1"/>
              <a:t>lenyegeben</a:t>
            </a:r>
            <a:r>
              <a:rPr lang="en-US" dirty="0"/>
              <a:t> mi </a:t>
            </a:r>
            <a:r>
              <a:rPr lang="en-US" dirty="0" err="1"/>
              <a:t>fixaljuk</a:t>
            </a:r>
            <a:r>
              <a:rPr lang="en-US" dirty="0"/>
              <a:t> a </a:t>
            </a:r>
            <a:r>
              <a:rPr lang="en-US" dirty="0" err="1"/>
              <a:t>tengelyt</a:t>
            </a:r>
            <a:r>
              <a:rPr lang="en-US" dirty="0"/>
              <a:t>. Az </a:t>
            </a:r>
            <a:r>
              <a:rPr lang="en-US" dirty="0" err="1"/>
              <a:t>elso</a:t>
            </a:r>
            <a:r>
              <a:rPr lang="en-US" dirty="0"/>
              <a:t> </a:t>
            </a:r>
            <a:r>
              <a:rPr lang="en-US" dirty="0" err="1"/>
              <a:t>az</a:t>
            </a:r>
            <a:r>
              <a:rPr lang="en-US" dirty="0"/>
              <a:t> x </a:t>
            </a:r>
            <a:r>
              <a:rPr lang="en-US" dirty="0" err="1"/>
              <a:t>tengely</a:t>
            </a:r>
            <a:r>
              <a:rPr lang="en-US" dirty="0"/>
              <a:t>, </a:t>
            </a:r>
            <a:r>
              <a:rPr lang="en-US" dirty="0" err="1"/>
              <a:t>ami</a:t>
            </a:r>
            <a:r>
              <a:rPr lang="en-US" dirty="0"/>
              <a:t> 0-tol a </a:t>
            </a:r>
            <a:r>
              <a:rPr lang="en-US" dirty="0" err="1"/>
              <a:t>celpont</a:t>
            </a:r>
            <a:r>
              <a:rPr lang="en-US" dirty="0"/>
              <a:t> </a:t>
            </a:r>
            <a:r>
              <a:rPr lang="en-US" dirty="0" err="1"/>
              <a:t>helyenek</a:t>
            </a:r>
            <a:r>
              <a:rPr lang="en-US" dirty="0"/>
              <a:t> 1,25 </a:t>
            </a:r>
            <a:r>
              <a:rPr lang="en-US" dirty="0" err="1"/>
              <a:t>szereseig</a:t>
            </a:r>
            <a:r>
              <a:rPr lang="en-US" dirty="0"/>
              <a:t> </a:t>
            </a:r>
            <a:r>
              <a:rPr lang="en-US" dirty="0" err="1"/>
              <a:t>megy</a:t>
            </a:r>
            <a:r>
              <a:rPr lang="en-US" dirty="0"/>
              <a:t>, a </a:t>
            </a:r>
            <a:r>
              <a:rPr lang="en-US" dirty="0" err="1"/>
              <a:t>masodik</a:t>
            </a:r>
            <a:r>
              <a:rPr lang="en-US" dirty="0"/>
              <a:t> </a:t>
            </a:r>
            <a:r>
              <a:rPr lang="en-US" dirty="0" err="1"/>
              <a:t>az</a:t>
            </a:r>
            <a:r>
              <a:rPr lang="en-US" dirty="0"/>
              <a:t> y </a:t>
            </a:r>
            <a:r>
              <a:rPr lang="en-US" dirty="0" err="1"/>
              <a:t>ami</a:t>
            </a:r>
            <a:r>
              <a:rPr lang="en-US" dirty="0"/>
              <a:t> 0-tol a </a:t>
            </a:r>
            <a:r>
              <a:rPr lang="en-US" dirty="0" err="1"/>
              <a:t>celpont</a:t>
            </a:r>
            <a:r>
              <a:rPr lang="en-US" dirty="0"/>
              <a:t> x </a:t>
            </a:r>
            <a:r>
              <a:rPr lang="en-US" dirty="0" err="1"/>
              <a:t>tengelyen</a:t>
            </a:r>
            <a:r>
              <a:rPr lang="en-US" dirty="0"/>
              <a:t> </a:t>
            </a:r>
            <a:r>
              <a:rPr lang="en-US" dirty="0" err="1"/>
              <a:t>levo</a:t>
            </a:r>
            <a:r>
              <a:rPr lang="en-US" dirty="0"/>
              <a:t> </a:t>
            </a:r>
            <a:r>
              <a:rPr lang="en-US" dirty="0" err="1"/>
              <a:t>helyzetenek</a:t>
            </a:r>
            <a:r>
              <a:rPr lang="en-US" dirty="0"/>
              <a:t> 35%-</a:t>
            </a:r>
            <a:r>
              <a:rPr lang="en-US" dirty="0" err="1"/>
              <a:t>aig</a:t>
            </a:r>
            <a:r>
              <a:rPr lang="en-US" dirty="0"/>
              <a:t>.</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31</a:t>
            </a:fld>
            <a:endParaRPr lang="hu-HU"/>
          </a:p>
        </p:txBody>
      </p:sp>
    </p:spTree>
    <p:extLst>
      <p:ext uri="{BB962C8B-B14F-4D97-AF65-F5344CB8AC3E}">
        <p14:creationId xmlns:p14="http://schemas.microsoft.com/office/powerpoint/2010/main" val="1945227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Mint </a:t>
            </a:r>
            <a:r>
              <a:rPr lang="en-US" dirty="0" err="1"/>
              <a:t>lathatjuk</a:t>
            </a:r>
            <a:r>
              <a:rPr lang="en-US" dirty="0"/>
              <a:t> van </a:t>
            </a:r>
            <a:r>
              <a:rPr lang="en-US" dirty="0" err="1"/>
              <a:t>egy</a:t>
            </a:r>
            <a:r>
              <a:rPr lang="en-US" dirty="0"/>
              <a:t> </a:t>
            </a:r>
            <a:r>
              <a:rPr lang="en-US" dirty="0" err="1"/>
              <a:t>celpontunk</a:t>
            </a:r>
            <a:r>
              <a:rPr lang="en-US" dirty="0"/>
              <a:t>, can </a:t>
            </a:r>
            <a:r>
              <a:rPr lang="en-US" dirty="0" err="1"/>
              <a:t>egy</a:t>
            </a:r>
            <a:r>
              <a:rPr lang="en-US" dirty="0"/>
              <a:t> fix </a:t>
            </a:r>
            <a:r>
              <a:rPr lang="en-US" dirty="0" err="1"/>
              <a:t>abrazolasunk</a:t>
            </a:r>
            <a:r>
              <a:rPr lang="en-US" dirty="0"/>
              <a:t> </a:t>
            </a:r>
            <a:r>
              <a:rPr lang="en-US" dirty="0" err="1"/>
              <a:t>amivel</a:t>
            </a:r>
            <a:r>
              <a:rPr lang="en-US" dirty="0"/>
              <a:t> </a:t>
            </a:r>
            <a:r>
              <a:rPr lang="en-US" dirty="0" err="1"/>
              <a:t>igy</a:t>
            </a:r>
            <a:r>
              <a:rPr lang="en-US" dirty="0"/>
              <a:t> mar </a:t>
            </a:r>
            <a:r>
              <a:rPr lang="en-US" dirty="0" err="1"/>
              <a:t>nyomonkovethetoek</a:t>
            </a:r>
            <a:r>
              <a:rPr lang="en-US" dirty="0"/>
              <a:t> a </a:t>
            </a:r>
            <a:r>
              <a:rPr lang="en-US" dirty="0" err="1"/>
              <a:t>lovesek</a:t>
            </a:r>
            <a:r>
              <a:rPr lang="en-US" dirty="0"/>
              <a:t>.</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32</a:t>
            </a:fld>
            <a:endParaRPr lang="hu-HU"/>
          </a:p>
        </p:txBody>
      </p:sp>
    </p:spTree>
    <p:extLst>
      <p:ext uri="{BB962C8B-B14F-4D97-AF65-F5344CB8AC3E}">
        <p14:creationId xmlns:p14="http://schemas.microsoft.com/office/powerpoint/2010/main" val="3892695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Alap</a:t>
            </a:r>
            <a:r>
              <a:rPr lang="en-US" dirty="0"/>
              <a:t> </a:t>
            </a:r>
            <a:r>
              <a:rPr lang="en-US" dirty="0" err="1"/>
              <a:t>stringnek</a:t>
            </a:r>
            <a:r>
              <a:rPr lang="en-US" dirty="0"/>
              <a:t> “Set attributes and fire!” </a:t>
            </a:r>
            <a:r>
              <a:rPr lang="en-US" dirty="0" err="1"/>
              <a:t>szoveget</a:t>
            </a:r>
            <a:r>
              <a:rPr lang="en-US" dirty="0"/>
              <a:t> </a:t>
            </a:r>
            <a:r>
              <a:rPr lang="en-US" dirty="0" err="1"/>
              <a:t>allitottam</a:t>
            </a:r>
            <a:r>
              <a:rPr lang="en-US" dirty="0"/>
              <a:t> be </a:t>
            </a:r>
            <a:r>
              <a:rPr lang="en-US" dirty="0" err="1"/>
              <a:t>neki</a:t>
            </a:r>
            <a:r>
              <a:rPr lang="en-US" dirty="0"/>
              <a:t>.</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34</a:t>
            </a:fld>
            <a:endParaRPr lang="hu-HU"/>
          </a:p>
        </p:txBody>
      </p:sp>
    </p:spTree>
    <p:extLst>
      <p:ext uri="{BB962C8B-B14F-4D97-AF65-F5344CB8AC3E}">
        <p14:creationId xmlns:p14="http://schemas.microsoft.com/office/powerpoint/2010/main" val="119459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Itt</a:t>
            </a:r>
            <a:r>
              <a:rPr lang="en-US" dirty="0"/>
              <a:t> </a:t>
            </a:r>
            <a:r>
              <a:rPr lang="en-US" dirty="0" err="1"/>
              <a:t>lenyegeben</a:t>
            </a:r>
            <a:r>
              <a:rPr lang="en-US" dirty="0"/>
              <a:t> </a:t>
            </a:r>
            <a:r>
              <a:rPr lang="en-US" dirty="0" err="1"/>
              <a:t>letrehozunk</a:t>
            </a:r>
            <a:r>
              <a:rPr lang="en-US" dirty="0"/>
              <a:t> </a:t>
            </a:r>
            <a:r>
              <a:rPr lang="en-US" dirty="0" err="1"/>
              <a:t>egy</a:t>
            </a:r>
            <a:r>
              <a:rPr lang="en-US" dirty="0"/>
              <a:t> </a:t>
            </a:r>
            <a:r>
              <a:rPr lang="en-US" dirty="0" err="1"/>
              <a:t>valtozot</a:t>
            </a:r>
            <a:r>
              <a:rPr lang="en-US" dirty="0"/>
              <a:t>, </a:t>
            </a:r>
            <a:r>
              <a:rPr lang="en-US" dirty="0" err="1"/>
              <a:t>ami</a:t>
            </a:r>
            <a:r>
              <a:rPr lang="en-US" dirty="0"/>
              <a:t> a </a:t>
            </a:r>
            <a:r>
              <a:rPr lang="en-US" dirty="0" err="1"/>
              <a:t>lovesunk</a:t>
            </a:r>
            <a:r>
              <a:rPr lang="en-US" dirty="0"/>
              <a:t> </a:t>
            </a:r>
            <a:r>
              <a:rPr lang="en-US" dirty="0" err="1"/>
              <a:t>legutolso</a:t>
            </a:r>
            <a:r>
              <a:rPr lang="en-US" dirty="0"/>
              <a:t> x </a:t>
            </a:r>
            <a:r>
              <a:rPr lang="en-US" dirty="0" err="1"/>
              <a:t>poziciojat</a:t>
            </a:r>
            <a:r>
              <a:rPr lang="en-US" dirty="0"/>
              <a:t> </a:t>
            </a:r>
            <a:r>
              <a:rPr lang="en-US" dirty="0" err="1"/>
              <a:t>tartalmazza</a:t>
            </a:r>
            <a:r>
              <a:rPr lang="en-US" dirty="0"/>
              <a:t>, </a:t>
            </a:r>
            <a:r>
              <a:rPr lang="en-US" dirty="0" err="1"/>
              <a:t>aztan</a:t>
            </a:r>
            <a:r>
              <a:rPr lang="en-US" dirty="0"/>
              <a:t> </a:t>
            </a:r>
            <a:r>
              <a:rPr lang="en-US" dirty="0" err="1"/>
              <a:t>egy</a:t>
            </a:r>
            <a:r>
              <a:rPr lang="en-US" dirty="0"/>
              <a:t> abs </a:t>
            </a:r>
            <a:r>
              <a:rPr lang="en-US" dirty="0" err="1"/>
              <a:t>segitsegevel</a:t>
            </a:r>
            <a:r>
              <a:rPr lang="en-US" dirty="0"/>
              <a:t> </a:t>
            </a:r>
            <a:r>
              <a:rPr lang="en-US" dirty="0" err="1"/>
              <a:t>meghatarozzuk</a:t>
            </a:r>
            <a:r>
              <a:rPr lang="en-US" dirty="0"/>
              <a:t>, </a:t>
            </a:r>
            <a:r>
              <a:rPr lang="en-US" dirty="0" err="1"/>
              <a:t>hogy</a:t>
            </a:r>
            <a:r>
              <a:rPr lang="en-US" dirty="0"/>
              <a:t> </a:t>
            </a:r>
            <a:r>
              <a:rPr lang="en-US" dirty="0" err="1"/>
              <a:t>milyen</a:t>
            </a:r>
            <a:r>
              <a:rPr lang="en-US" dirty="0"/>
              <a:t> </a:t>
            </a:r>
            <a:r>
              <a:rPr lang="en-US" dirty="0" err="1"/>
              <a:t>tavolsagra</a:t>
            </a:r>
            <a:r>
              <a:rPr lang="en-US" dirty="0"/>
              <a:t> van a </a:t>
            </a:r>
            <a:r>
              <a:rPr lang="en-US" dirty="0" err="1"/>
              <a:t>celpontunktol</a:t>
            </a:r>
            <a:r>
              <a:rPr lang="en-US" dirty="0"/>
              <a:t>. </a:t>
            </a:r>
            <a:br>
              <a:rPr lang="en-US" dirty="0"/>
            </a:br>
            <a:r>
              <a:rPr lang="en-US" dirty="0" err="1"/>
              <a:t>Jelen</a:t>
            </a:r>
            <a:r>
              <a:rPr lang="en-US" dirty="0"/>
              <a:t> </a:t>
            </a:r>
            <a:r>
              <a:rPr lang="en-US" dirty="0" err="1"/>
              <a:t>esetben</a:t>
            </a:r>
            <a:r>
              <a:rPr lang="en-US" dirty="0"/>
              <a:t> </a:t>
            </a:r>
            <a:r>
              <a:rPr lang="en-US" dirty="0" err="1"/>
              <a:t>en</a:t>
            </a:r>
            <a:r>
              <a:rPr lang="en-US" dirty="0"/>
              <a:t> 3 </a:t>
            </a:r>
            <a:r>
              <a:rPr lang="en-US" dirty="0" err="1"/>
              <a:t>esetet</a:t>
            </a:r>
            <a:r>
              <a:rPr lang="en-US" dirty="0"/>
              <a:t> </a:t>
            </a:r>
            <a:r>
              <a:rPr lang="en-US" dirty="0" err="1"/>
              <a:t>vizsgalok</a:t>
            </a:r>
            <a:r>
              <a:rPr lang="en-US" dirty="0"/>
              <a:t>.</a:t>
            </a:r>
          </a:p>
          <a:p>
            <a:r>
              <a:rPr lang="en-US" dirty="0"/>
              <a:t>	1. Ha </a:t>
            </a:r>
            <a:r>
              <a:rPr lang="en-US" dirty="0" err="1"/>
              <a:t>talalt</a:t>
            </a:r>
            <a:r>
              <a:rPr lang="en-US" dirty="0"/>
              <a:t>, </a:t>
            </a:r>
            <a:r>
              <a:rPr lang="en-US" dirty="0" err="1"/>
              <a:t>azaz</a:t>
            </a:r>
            <a:r>
              <a:rPr lang="en-US" dirty="0"/>
              <a:t> 5%os </a:t>
            </a:r>
            <a:r>
              <a:rPr lang="en-US" dirty="0" err="1"/>
              <a:t>kozelebe</a:t>
            </a:r>
            <a:r>
              <a:rPr lang="en-US" dirty="0"/>
              <a:t> </a:t>
            </a:r>
            <a:r>
              <a:rPr lang="en-US" dirty="0" err="1"/>
              <a:t>vagyunk</a:t>
            </a:r>
            <a:r>
              <a:rPr lang="en-US" dirty="0"/>
              <a:t> a </a:t>
            </a:r>
            <a:r>
              <a:rPr lang="en-US" dirty="0" err="1"/>
              <a:t>celpontnak</a:t>
            </a:r>
            <a:r>
              <a:rPr lang="en-US" dirty="0"/>
              <a:t>.</a:t>
            </a:r>
          </a:p>
          <a:p>
            <a:r>
              <a:rPr lang="en-US" dirty="0"/>
              <a:t>	2. Ha </a:t>
            </a:r>
            <a:r>
              <a:rPr lang="en-US" dirty="0" err="1"/>
              <a:t>nem</a:t>
            </a:r>
            <a:r>
              <a:rPr lang="en-US" dirty="0"/>
              <a:t> </a:t>
            </a:r>
            <a:r>
              <a:rPr lang="en-US" dirty="0" err="1"/>
              <a:t>talalt</a:t>
            </a:r>
            <a:r>
              <a:rPr lang="en-US" dirty="0"/>
              <a:t>, de </a:t>
            </a:r>
            <a:r>
              <a:rPr lang="en-US" dirty="0" err="1"/>
              <a:t>kozel</a:t>
            </a:r>
            <a:r>
              <a:rPr lang="en-US" dirty="0"/>
              <a:t> </a:t>
            </a:r>
            <a:r>
              <a:rPr lang="en-US" dirty="0" err="1"/>
              <a:t>jart</a:t>
            </a:r>
            <a:r>
              <a:rPr lang="en-US" dirty="0"/>
              <a:t>, </a:t>
            </a:r>
            <a:r>
              <a:rPr lang="en-US" dirty="0" err="1"/>
              <a:t>azaz</a:t>
            </a:r>
            <a:r>
              <a:rPr lang="en-US" dirty="0"/>
              <a:t> 5% es 20% </a:t>
            </a:r>
            <a:r>
              <a:rPr lang="en-US" dirty="0" err="1"/>
              <a:t>kozott</a:t>
            </a:r>
            <a:r>
              <a:rPr lang="en-US" dirty="0"/>
              <a:t> </a:t>
            </a:r>
            <a:r>
              <a:rPr lang="en-US" dirty="0" err="1"/>
              <a:t>vagyunk</a:t>
            </a:r>
            <a:endParaRPr lang="en-US" dirty="0"/>
          </a:p>
          <a:p>
            <a:r>
              <a:rPr lang="en-US" dirty="0"/>
              <a:t>	3. Ha 20%-</a:t>
            </a:r>
            <a:r>
              <a:rPr lang="en-US" dirty="0" err="1"/>
              <a:t>nal</a:t>
            </a:r>
            <a:r>
              <a:rPr lang="en-US" dirty="0"/>
              <a:t> </a:t>
            </a:r>
            <a:r>
              <a:rPr lang="en-US" dirty="0" err="1"/>
              <a:t>tavolabb</a:t>
            </a:r>
            <a:r>
              <a:rPr lang="en-US" dirty="0"/>
              <a:t> </a:t>
            </a:r>
            <a:r>
              <a:rPr lang="en-US" dirty="0" err="1"/>
              <a:t>vagyunk</a:t>
            </a:r>
            <a:r>
              <a:rPr lang="en-US" dirty="0"/>
              <a:t>. </a:t>
            </a:r>
          </a:p>
          <a:p>
            <a:r>
              <a:rPr lang="en-US" dirty="0" err="1"/>
              <a:t>Ezen</a:t>
            </a:r>
            <a:r>
              <a:rPr lang="en-US" dirty="0"/>
              <a:t> </a:t>
            </a:r>
            <a:r>
              <a:rPr lang="en-US" dirty="0" err="1"/>
              <a:t>opciok</a:t>
            </a:r>
            <a:r>
              <a:rPr lang="en-US" dirty="0"/>
              <a:t> </a:t>
            </a:r>
            <a:r>
              <a:rPr lang="en-US" dirty="0" err="1"/>
              <a:t>alapjan</a:t>
            </a:r>
            <a:r>
              <a:rPr lang="en-US" dirty="0"/>
              <a:t> </a:t>
            </a:r>
            <a:r>
              <a:rPr lang="en-US" dirty="0" err="1"/>
              <a:t>allitjuk</a:t>
            </a:r>
            <a:r>
              <a:rPr lang="en-US" dirty="0"/>
              <a:t> </a:t>
            </a:r>
            <a:r>
              <a:rPr lang="en-US" dirty="0" err="1"/>
              <a:t>az</a:t>
            </a:r>
            <a:r>
              <a:rPr lang="en-US" dirty="0"/>
              <a:t> </a:t>
            </a:r>
            <a:r>
              <a:rPr lang="en-US" dirty="0" err="1"/>
              <a:t>elobb</a:t>
            </a:r>
            <a:r>
              <a:rPr lang="en-US" dirty="0"/>
              <a:t> </a:t>
            </a:r>
            <a:r>
              <a:rPr lang="en-US" dirty="0" err="1"/>
              <a:t>letrehozott</a:t>
            </a:r>
            <a:r>
              <a:rPr lang="en-US" dirty="0"/>
              <a:t> label </a:t>
            </a:r>
            <a:r>
              <a:rPr lang="en-US" dirty="0" err="1"/>
              <a:t>szoveget</a:t>
            </a:r>
            <a:r>
              <a:rPr lang="en-US" dirty="0"/>
              <a:t>. </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35</a:t>
            </a:fld>
            <a:endParaRPr lang="hu-HU"/>
          </a:p>
        </p:txBody>
      </p:sp>
    </p:spTree>
    <p:extLst>
      <p:ext uri="{BB962C8B-B14F-4D97-AF65-F5344CB8AC3E}">
        <p14:creationId xmlns:p14="http://schemas.microsoft.com/office/powerpoint/2010/main" val="292502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 </a:t>
            </a:r>
            <a:r>
              <a:rPr lang="en-US" dirty="0" err="1"/>
              <a:t>elozo</a:t>
            </a:r>
            <a:r>
              <a:rPr lang="en-US" dirty="0"/>
              <a:t> </a:t>
            </a:r>
            <a:r>
              <a:rPr lang="en-US" dirty="0" err="1"/>
              <a:t>kodot</a:t>
            </a:r>
            <a:r>
              <a:rPr lang="en-US" dirty="0"/>
              <a:t> </a:t>
            </a:r>
            <a:r>
              <a:rPr lang="en-US" dirty="0" err="1"/>
              <a:t>egeszitettuk</a:t>
            </a:r>
            <a:r>
              <a:rPr lang="en-US" dirty="0"/>
              <a:t> ki par </a:t>
            </a:r>
            <a:r>
              <a:rPr lang="en-US" dirty="0" err="1"/>
              <a:t>sorral</a:t>
            </a:r>
            <a:r>
              <a:rPr lang="en-US" dirty="0"/>
              <a:t>. </a:t>
            </a:r>
            <a:br>
              <a:rPr lang="en-US" dirty="0"/>
            </a:br>
            <a:r>
              <a:rPr lang="en-US" dirty="0"/>
              <a:t>A </a:t>
            </a:r>
            <a:r>
              <a:rPr lang="en-US" dirty="0" err="1"/>
              <a:t>talalat</a:t>
            </a:r>
            <a:r>
              <a:rPr lang="en-US" dirty="0"/>
              <a:t> </a:t>
            </a:r>
            <a:r>
              <a:rPr lang="en-US" dirty="0" err="1"/>
              <a:t>agaba</a:t>
            </a:r>
            <a:r>
              <a:rPr lang="en-US" dirty="0"/>
              <a:t> </a:t>
            </a:r>
            <a:r>
              <a:rPr lang="en-US" dirty="0" err="1"/>
              <a:t>megyunk</a:t>
            </a:r>
            <a:r>
              <a:rPr lang="en-US" dirty="0"/>
              <a:t>, es </a:t>
            </a:r>
            <a:r>
              <a:rPr lang="en-US" dirty="0" err="1"/>
              <a:t>letrehozunk</a:t>
            </a:r>
            <a:r>
              <a:rPr lang="en-US" dirty="0"/>
              <a:t> </a:t>
            </a:r>
            <a:r>
              <a:rPr lang="en-US" dirty="0" err="1"/>
              <a:t>egy</a:t>
            </a:r>
            <a:r>
              <a:rPr lang="en-US" dirty="0"/>
              <a:t> pop-up </a:t>
            </a:r>
            <a:r>
              <a:rPr lang="en-US" dirty="0" err="1"/>
              <a:t>menut</a:t>
            </a:r>
            <a:r>
              <a:rPr lang="en-US" dirty="0"/>
              <a:t>, </a:t>
            </a:r>
            <a:r>
              <a:rPr lang="en-US" dirty="0" err="1"/>
              <a:t>ahol</a:t>
            </a:r>
            <a:r>
              <a:rPr lang="en-US" dirty="0"/>
              <a:t> a </a:t>
            </a:r>
            <a:r>
              <a:rPr lang="en-US" dirty="0" err="1"/>
              <a:t>jatekos</a:t>
            </a:r>
            <a:r>
              <a:rPr lang="en-US" dirty="0"/>
              <a:t> yes es no </a:t>
            </a:r>
            <a:r>
              <a:rPr lang="en-US" dirty="0" err="1"/>
              <a:t>kozul</a:t>
            </a:r>
            <a:r>
              <a:rPr lang="en-US" dirty="0"/>
              <a:t> </a:t>
            </a:r>
            <a:r>
              <a:rPr lang="en-US" dirty="0" err="1"/>
              <a:t>tud</a:t>
            </a:r>
            <a:r>
              <a:rPr lang="en-US" dirty="0"/>
              <a:t> </a:t>
            </a:r>
            <a:r>
              <a:rPr lang="en-US" dirty="0" err="1"/>
              <a:t>valasztani</a:t>
            </a:r>
            <a:r>
              <a:rPr lang="en-US" dirty="0"/>
              <a:t> a </a:t>
            </a:r>
            <a:r>
              <a:rPr lang="en-US" dirty="0" err="1"/>
              <a:t>kerdesre</a:t>
            </a:r>
            <a:r>
              <a:rPr lang="en-US" dirty="0"/>
              <a:t>. </a:t>
            </a:r>
          </a:p>
          <a:p>
            <a:r>
              <a:rPr lang="en-US" dirty="0"/>
              <a:t>A </a:t>
            </a:r>
            <a:r>
              <a:rPr lang="en-US" dirty="0" err="1"/>
              <a:t>valaszat</a:t>
            </a:r>
            <a:r>
              <a:rPr lang="en-US" dirty="0"/>
              <a:t> </a:t>
            </a:r>
            <a:r>
              <a:rPr lang="en-US" dirty="0" err="1"/>
              <a:t>elmentjuk</a:t>
            </a:r>
            <a:r>
              <a:rPr lang="en-US" dirty="0"/>
              <a:t>, </a:t>
            </a:r>
            <a:r>
              <a:rPr lang="en-US" dirty="0" err="1"/>
              <a:t>ez</a:t>
            </a:r>
            <a:r>
              <a:rPr lang="en-US" dirty="0"/>
              <a:t> </a:t>
            </a:r>
            <a:r>
              <a:rPr lang="en-US" dirty="0" err="1"/>
              <a:t>automatikusan</a:t>
            </a:r>
            <a:r>
              <a:rPr lang="en-US" dirty="0"/>
              <a:t> 1-re </a:t>
            </a:r>
            <a:r>
              <a:rPr lang="en-US" dirty="0" err="1"/>
              <a:t>vagy</a:t>
            </a:r>
            <a:r>
              <a:rPr lang="en-US" dirty="0"/>
              <a:t> 0-ra van </a:t>
            </a:r>
            <a:r>
              <a:rPr lang="en-US" dirty="0" err="1"/>
              <a:t>kiertekelve</a:t>
            </a:r>
            <a:r>
              <a:rPr lang="en-US" dirty="0"/>
              <a:t>.</a:t>
            </a:r>
          </a:p>
          <a:p>
            <a:r>
              <a:rPr lang="en-US" dirty="0"/>
              <a:t>Ha 1, </a:t>
            </a:r>
            <a:r>
              <a:rPr lang="en-US" dirty="0" err="1"/>
              <a:t>tehat</a:t>
            </a:r>
            <a:r>
              <a:rPr lang="en-US" dirty="0"/>
              <a:t> </a:t>
            </a:r>
            <a:r>
              <a:rPr lang="en-US" dirty="0" err="1"/>
              <a:t>akar</a:t>
            </a:r>
            <a:r>
              <a:rPr lang="en-US" dirty="0"/>
              <a:t> </a:t>
            </a:r>
            <a:r>
              <a:rPr lang="en-US" dirty="0" err="1"/>
              <a:t>jatszani</a:t>
            </a:r>
            <a:r>
              <a:rPr lang="en-US" dirty="0"/>
              <a:t>, </a:t>
            </a:r>
            <a:r>
              <a:rPr lang="en-US" dirty="0" err="1"/>
              <a:t>akkor</a:t>
            </a:r>
            <a:r>
              <a:rPr lang="en-US" dirty="0"/>
              <a:t> a close-</a:t>
            </a:r>
            <a:r>
              <a:rPr lang="en-US" dirty="0" err="1"/>
              <a:t>val</a:t>
            </a:r>
            <a:r>
              <a:rPr lang="en-US" dirty="0"/>
              <a:t> </a:t>
            </a:r>
            <a:r>
              <a:rPr lang="en-US" dirty="0" err="1"/>
              <a:t>bezarjuk</a:t>
            </a:r>
            <a:r>
              <a:rPr lang="en-US" dirty="0"/>
              <a:t> a </a:t>
            </a:r>
            <a:r>
              <a:rPr lang="en-US" dirty="0" err="1"/>
              <a:t>jatekot</a:t>
            </a:r>
            <a:r>
              <a:rPr lang="en-US" dirty="0"/>
              <a:t>, </a:t>
            </a:r>
            <a:r>
              <a:rPr lang="en-US" dirty="0" err="1"/>
              <a:t>majd</a:t>
            </a:r>
            <a:r>
              <a:rPr lang="en-US" dirty="0"/>
              <a:t> </a:t>
            </a:r>
            <a:r>
              <a:rPr lang="en-US" dirty="0" err="1"/>
              <a:t>ujra</a:t>
            </a:r>
            <a:r>
              <a:rPr lang="en-US" dirty="0"/>
              <a:t> </a:t>
            </a:r>
            <a:r>
              <a:rPr lang="en-US" dirty="0" err="1"/>
              <a:t>megyitjuk</a:t>
            </a:r>
            <a:r>
              <a:rPr lang="en-US" dirty="0"/>
              <a:t> a </a:t>
            </a:r>
            <a:r>
              <a:rPr lang="en-US" dirty="0" err="1"/>
              <a:t>sajat</a:t>
            </a:r>
            <a:r>
              <a:rPr lang="en-US" dirty="0"/>
              <a:t> </a:t>
            </a:r>
            <a:r>
              <a:rPr lang="en-US" dirty="0" err="1"/>
              <a:t>nevere</a:t>
            </a:r>
            <a:r>
              <a:rPr lang="en-US" dirty="0"/>
              <a:t> </a:t>
            </a:r>
            <a:r>
              <a:rPr lang="en-US" dirty="0" err="1"/>
              <a:t>hivatkozva</a:t>
            </a:r>
            <a:r>
              <a:rPr lang="en-US" dirty="0"/>
              <a:t>.</a:t>
            </a:r>
          </a:p>
          <a:p>
            <a:r>
              <a:rPr lang="en-US" dirty="0"/>
              <a:t>Ha 0, </a:t>
            </a:r>
            <a:r>
              <a:rPr lang="en-US" dirty="0" err="1"/>
              <a:t>tehat</a:t>
            </a:r>
            <a:r>
              <a:rPr lang="en-US" dirty="0"/>
              <a:t> </a:t>
            </a:r>
            <a:r>
              <a:rPr lang="en-US" dirty="0" err="1"/>
              <a:t>nem</a:t>
            </a:r>
            <a:r>
              <a:rPr lang="en-US" dirty="0"/>
              <a:t> </a:t>
            </a:r>
            <a:r>
              <a:rPr lang="en-US" dirty="0" err="1"/>
              <a:t>akar</a:t>
            </a:r>
            <a:r>
              <a:rPr lang="en-US" dirty="0"/>
              <a:t> a </a:t>
            </a:r>
            <a:r>
              <a:rPr lang="en-US" dirty="0" err="1"/>
              <a:t>jatekos</a:t>
            </a:r>
            <a:r>
              <a:rPr lang="en-US" dirty="0"/>
              <a:t> </a:t>
            </a:r>
            <a:r>
              <a:rPr lang="en-US" dirty="0" err="1"/>
              <a:t>ujat</a:t>
            </a:r>
            <a:r>
              <a:rPr lang="en-US" dirty="0"/>
              <a:t>, </a:t>
            </a:r>
            <a:r>
              <a:rPr lang="en-US" dirty="0" err="1"/>
              <a:t>akkor</a:t>
            </a:r>
            <a:r>
              <a:rPr lang="en-US" dirty="0"/>
              <a:t> </a:t>
            </a:r>
            <a:r>
              <a:rPr lang="en-US" dirty="0" err="1"/>
              <a:t>egy</a:t>
            </a:r>
            <a:r>
              <a:rPr lang="en-US" dirty="0"/>
              <a:t> </a:t>
            </a:r>
            <a:r>
              <a:rPr lang="en-US" dirty="0" err="1"/>
              <a:t>msgboxot</a:t>
            </a:r>
            <a:r>
              <a:rPr lang="en-US" dirty="0"/>
              <a:t> </a:t>
            </a:r>
            <a:r>
              <a:rPr lang="en-US" dirty="0" err="1"/>
              <a:t>hozunk</a:t>
            </a:r>
            <a:r>
              <a:rPr lang="en-US" dirty="0"/>
              <a:t> </a:t>
            </a:r>
            <a:r>
              <a:rPr lang="en-US" dirty="0" err="1"/>
              <a:t>letre</a:t>
            </a:r>
            <a:r>
              <a:rPr lang="en-US" dirty="0"/>
              <a:t> </a:t>
            </a:r>
            <a:r>
              <a:rPr lang="en-US" dirty="0" err="1"/>
              <a:t>amivel</a:t>
            </a:r>
            <a:r>
              <a:rPr lang="en-US" dirty="0"/>
              <a:t> </a:t>
            </a:r>
            <a:r>
              <a:rPr lang="en-US" dirty="0" err="1"/>
              <a:t>megkoszonjuk</a:t>
            </a:r>
            <a:r>
              <a:rPr lang="en-US" dirty="0"/>
              <a:t> </a:t>
            </a:r>
            <a:r>
              <a:rPr lang="en-US" dirty="0" err="1"/>
              <a:t>neki</a:t>
            </a:r>
            <a:r>
              <a:rPr lang="en-US" dirty="0"/>
              <a:t> </a:t>
            </a:r>
            <a:r>
              <a:rPr lang="en-US" dirty="0" err="1"/>
              <a:t>hogy</a:t>
            </a:r>
            <a:r>
              <a:rPr lang="en-US" dirty="0"/>
              <a:t> </a:t>
            </a:r>
            <a:r>
              <a:rPr lang="en-US" dirty="0" err="1"/>
              <a:t>jatszot</a:t>
            </a:r>
            <a:r>
              <a:rPr lang="en-US" dirty="0"/>
              <a:t> </a:t>
            </a:r>
            <a:r>
              <a:rPr lang="en-US" dirty="0" err="1"/>
              <a:t>majd</a:t>
            </a:r>
            <a:r>
              <a:rPr lang="en-US" dirty="0"/>
              <a:t> 1 </a:t>
            </a:r>
            <a:r>
              <a:rPr lang="en-US" dirty="0" err="1"/>
              <a:t>masodperc</a:t>
            </a:r>
            <a:r>
              <a:rPr lang="en-US" dirty="0"/>
              <a:t> </a:t>
            </a:r>
            <a:r>
              <a:rPr lang="en-US" dirty="0" err="1"/>
              <a:t>varakozas</a:t>
            </a:r>
            <a:r>
              <a:rPr lang="en-US" dirty="0"/>
              <a:t> </a:t>
            </a:r>
            <a:r>
              <a:rPr lang="en-US" dirty="0" err="1"/>
              <a:t>utan</a:t>
            </a:r>
            <a:r>
              <a:rPr lang="en-US" dirty="0"/>
              <a:t> </a:t>
            </a:r>
            <a:r>
              <a:rPr lang="en-US" dirty="0" err="1"/>
              <a:t>bezarjuk</a:t>
            </a:r>
            <a:r>
              <a:rPr lang="en-US" dirty="0"/>
              <a:t> a </a:t>
            </a:r>
            <a:r>
              <a:rPr lang="en-US" dirty="0" err="1"/>
              <a:t>msgboxot</a:t>
            </a:r>
            <a:r>
              <a:rPr lang="en-US" dirty="0"/>
              <a:t> is es </a:t>
            </a:r>
            <a:r>
              <a:rPr lang="en-US" dirty="0" err="1"/>
              <a:t>az</a:t>
            </a:r>
            <a:r>
              <a:rPr lang="en-US" dirty="0"/>
              <a:t> </a:t>
            </a:r>
            <a:r>
              <a:rPr lang="en-US" dirty="0" err="1"/>
              <a:t>alkalmazast</a:t>
            </a:r>
            <a:r>
              <a:rPr lang="en-US" dirty="0"/>
              <a:t> is.</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37</a:t>
            </a:fld>
            <a:endParaRPr lang="hu-HU"/>
          </a:p>
        </p:txBody>
      </p:sp>
    </p:spTree>
    <p:extLst>
      <p:ext uri="{BB962C8B-B14F-4D97-AF65-F5344CB8AC3E}">
        <p14:creationId xmlns:p14="http://schemas.microsoft.com/office/powerpoint/2010/main" val="417705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labelre</a:t>
            </a:r>
            <a:r>
              <a:rPr lang="en-US" dirty="0"/>
              <a:t> </a:t>
            </a:r>
            <a:r>
              <a:rPr lang="en-US" dirty="0" err="1"/>
              <a:t>csak</a:t>
            </a:r>
            <a:r>
              <a:rPr lang="en-US" dirty="0"/>
              <a:t> </a:t>
            </a:r>
            <a:r>
              <a:rPr lang="en-US" dirty="0" err="1"/>
              <a:t>azert</a:t>
            </a:r>
            <a:r>
              <a:rPr lang="en-US" dirty="0"/>
              <a:t> van </a:t>
            </a:r>
            <a:r>
              <a:rPr lang="en-US" dirty="0" err="1"/>
              <a:t>szukseg</a:t>
            </a:r>
            <a:r>
              <a:rPr lang="en-US" dirty="0"/>
              <a:t>, </a:t>
            </a:r>
            <a:r>
              <a:rPr lang="en-US" dirty="0" err="1"/>
              <a:t>hogy</a:t>
            </a:r>
            <a:r>
              <a:rPr lang="en-US" dirty="0"/>
              <a:t> </a:t>
            </a:r>
            <a:r>
              <a:rPr lang="en-US" dirty="0" err="1"/>
              <a:t>tudjuk</a:t>
            </a:r>
            <a:r>
              <a:rPr lang="en-US" dirty="0"/>
              <a:t>, </a:t>
            </a:r>
            <a:r>
              <a:rPr lang="en-US" dirty="0" err="1"/>
              <a:t>hogy</a:t>
            </a:r>
            <a:r>
              <a:rPr lang="en-US" dirty="0"/>
              <a:t> </a:t>
            </a:r>
            <a:r>
              <a:rPr lang="en-US" dirty="0" err="1"/>
              <a:t>mit</a:t>
            </a:r>
            <a:r>
              <a:rPr lang="en-US" dirty="0"/>
              <a:t> </a:t>
            </a:r>
            <a:r>
              <a:rPr lang="en-US" dirty="0" err="1"/>
              <a:t>kivanunk</a:t>
            </a:r>
            <a:r>
              <a:rPr lang="en-US" dirty="0"/>
              <a:t> </a:t>
            </a:r>
            <a:r>
              <a:rPr lang="en-US" dirty="0" err="1"/>
              <a:t>modositani</a:t>
            </a:r>
            <a:r>
              <a:rPr lang="en-US" dirty="0"/>
              <a:t>, </a:t>
            </a:r>
            <a:r>
              <a:rPr lang="en-US" dirty="0" err="1"/>
              <a:t>egyertelmubb</a:t>
            </a:r>
            <a:r>
              <a:rPr lang="en-US" dirty="0"/>
              <a:t> </a:t>
            </a:r>
            <a:r>
              <a:rPr lang="en-US" dirty="0" err="1"/>
              <a:t>legyen</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9</a:t>
            </a:fld>
            <a:endParaRPr lang="hu-HU"/>
          </a:p>
        </p:txBody>
      </p:sp>
    </p:spTree>
    <p:extLst>
      <p:ext uri="{BB962C8B-B14F-4D97-AF65-F5344CB8AC3E}">
        <p14:creationId xmlns:p14="http://schemas.microsoft.com/office/powerpoint/2010/main" val="23071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9E5DD-6BFF-460B-8685-F451E1CB1E9C}" type="slidenum">
              <a:rPr lang="hu-HU" smtClean="0"/>
              <a:t>19</a:t>
            </a:fld>
            <a:endParaRPr lang="hu-HU"/>
          </a:p>
        </p:txBody>
      </p:sp>
    </p:spTree>
    <p:extLst>
      <p:ext uri="{BB962C8B-B14F-4D97-AF65-F5344CB8AC3E}">
        <p14:creationId xmlns:p14="http://schemas.microsoft.com/office/powerpoint/2010/main" val="106350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2 </a:t>
            </a:r>
            <a:r>
              <a:rPr lang="en-US" dirty="0" err="1"/>
              <a:t>keplet</a:t>
            </a:r>
            <a:r>
              <a:rPr lang="en-US" dirty="0"/>
              <a:t> </a:t>
            </a:r>
            <a:r>
              <a:rPr lang="en-US" dirty="0" err="1"/>
              <a:t>lenyegeben</a:t>
            </a:r>
            <a:r>
              <a:rPr lang="en-US" dirty="0"/>
              <a:t> </a:t>
            </a:r>
            <a:r>
              <a:rPr lang="en-US" dirty="0" err="1"/>
              <a:t>egy</a:t>
            </a:r>
            <a:r>
              <a:rPr lang="en-US" dirty="0"/>
              <a:t> </a:t>
            </a:r>
            <a:r>
              <a:rPr lang="en-US" dirty="0" err="1"/>
              <a:t>kezdoertekbol</a:t>
            </a:r>
            <a:r>
              <a:rPr lang="en-US" dirty="0"/>
              <a:t> all, </a:t>
            </a:r>
            <a:r>
              <a:rPr lang="en-US" dirty="0" err="1"/>
              <a:t>ami</a:t>
            </a:r>
            <a:r>
              <a:rPr lang="en-US" dirty="0"/>
              <a:t> </a:t>
            </a:r>
            <a:r>
              <a:rPr lang="en-US" dirty="0" err="1"/>
              <a:t>mindketto</a:t>
            </a:r>
            <a:r>
              <a:rPr lang="en-US" dirty="0"/>
              <a:t> </a:t>
            </a:r>
            <a:r>
              <a:rPr lang="en-US" dirty="0" err="1"/>
              <a:t>eseteben</a:t>
            </a:r>
            <a:r>
              <a:rPr lang="en-US" dirty="0"/>
              <a:t> 0, </a:t>
            </a:r>
            <a:r>
              <a:rPr lang="en-US" dirty="0" err="1"/>
              <a:t>azaz</a:t>
            </a:r>
            <a:r>
              <a:rPr lang="en-US" dirty="0"/>
              <a:t> a </a:t>
            </a:r>
            <a:r>
              <a:rPr lang="en-US" dirty="0" err="1"/>
              <a:t>bal</a:t>
            </a:r>
            <a:r>
              <a:rPr lang="en-US" dirty="0"/>
              <a:t> also </a:t>
            </a:r>
            <a:r>
              <a:rPr lang="en-US" dirty="0" err="1"/>
              <a:t>sarok</a:t>
            </a:r>
            <a:r>
              <a:rPr lang="en-US" dirty="0"/>
              <a:t>. Minden </a:t>
            </a:r>
            <a:r>
              <a:rPr lang="en-US" dirty="0" err="1"/>
              <a:t>helyzetnel</a:t>
            </a:r>
            <a:r>
              <a:rPr lang="en-US" dirty="0"/>
              <a:t> </a:t>
            </a:r>
            <a:r>
              <a:rPr lang="en-US" dirty="0" err="1"/>
              <a:t>ehhez</a:t>
            </a:r>
            <a:r>
              <a:rPr lang="en-US" dirty="0"/>
              <a:t> </a:t>
            </a:r>
            <a:r>
              <a:rPr lang="en-US" dirty="0" err="1"/>
              <a:t>adjuk</a:t>
            </a:r>
            <a:r>
              <a:rPr lang="en-US" dirty="0"/>
              <a:t> </a:t>
            </a:r>
            <a:r>
              <a:rPr lang="en-US" dirty="0" err="1"/>
              <a:t>hozza</a:t>
            </a:r>
            <a:r>
              <a:rPr lang="en-US" dirty="0"/>
              <a:t> a </a:t>
            </a:r>
            <a:r>
              <a:rPr lang="en-US" dirty="0" err="1"/>
              <a:t>sebesseg</a:t>
            </a:r>
            <a:r>
              <a:rPr lang="en-US" dirty="0"/>
              <a:t>, </a:t>
            </a:r>
            <a:r>
              <a:rPr lang="en-US" dirty="0" err="1"/>
              <a:t>szog</a:t>
            </a:r>
            <a:r>
              <a:rPr lang="en-US" dirty="0"/>
              <a:t> es </a:t>
            </a:r>
            <a:r>
              <a:rPr lang="en-US" dirty="0" err="1"/>
              <a:t>az</a:t>
            </a:r>
            <a:r>
              <a:rPr lang="en-US" dirty="0"/>
              <a:t> </a:t>
            </a:r>
            <a:r>
              <a:rPr lang="en-US" dirty="0" err="1"/>
              <a:t>ido</a:t>
            </a:r>
            <a:r>
              <a:rPr lang="en-US" dirty="0"/>
              <a:t> (</a:t>
            </a:r>
            <a:r>
              <a:rPr lang="en-US" dirty="0" err="1"/>
              <a:t>ami</a:t>
            </a:r>
            <a:r>
              <a:rPr lang="en-US" dirty="0"/>
              <a:t> </a:t>
            </a:r>
            <a:r>
              <a:rPr lang="en-US" dirty="0" err="1"/>
              <a:t>jelen</a:t>
            </a:r>
            <a:r>
              <a:rPr lang="en-US" dirty="0"/>
              <a:t> </a:t>
            </a:r>
            <a:r>
              <a:rPr lang="en-US" dirty="0" err="1"/>
              <a:t>esetben</a:t>
            </a:r>
            <a:r>
              <a:rPr lang="en-US" dirty="0"/>
              <a:t> </a:t>
            </a:r>
            <a:r>
              <a:rPr lang="en-US" dirty="0" err="1"/>
              <a:t>nalunk</a:t>
            </a:r>
            <a:r>
              <a:rPr lang="en-US" dirty="0"/>
              <a:t> a </a:t>
            </a:r>
            <a:r>
              <a:rPr lang="en-US" dirty="0" err="1"/>
              <a:t>rajz</a:t>
            </a:r>
            <a:r>
              <a:rPr lang="en-US" dirty="0"/>
              <a:t> </a:t>
            </a:r>
            <a:r>
              <a:rPr lang="en-US" dirty="0" err="1"/>
              <a:t>beosztasa</a:t>
            </a:r>
            <a:r>
              <a:rPr lang="en-US" dirty="0"/>
              <a:t> is </a:t>
            </a:r>
            <a:r>
              <a:rPr lang="en-US" dirty="0" err="1"/>
              <a:t>egyben</a:t>
            </a:r>
            <a:r>
              <a:rPr lang="en-US" dirty="0"/>
              <a:t>) </a:t>
            </a:r>
            <a:r>
              <a:rPr lang="en-US" dirty="0" err="1"/>
              <a:t>szorzatat</a:t>
            </a:r>
            <a:r>
              <a:rPr lang="en-US" dirty="0"/>
              <a:t>.</a:t>
            </a:r>
          </a:p>
          <a:p>
            <a:r>
              <a:rPr lang="en-US" dirty="0"/>
              <a:t>A </a:t>
            </a:r>
            <a:r>
              <a:rPr lang="en-US" dirty="0" err="1"/>
              <a:t>ket</a:t>
            </a:r>
            <a:r>
              <a:rPr lang="en-US" dirty="0"/>
              <a:t> </a:t>
            </a:r>
            <a:r>
              <a:rPr lang="en-US" dirty="0" err="1"/>
              <a:t>keplet</a:t>
            </a:r>
            <a:r>
              <a:rPr lang="en-US" dirty="0"/>
              <a:t> x-et </a:t>
            </a:r>
            <a:r>
              <a:rPr lang="en-US" dirty="0" err="1"/>
              <a:t>erinto</a:t>
            </a:r>
            <a:r>
              <a:rPr lang="en-US" dirty="0"/>
              <a:t> </a:t>
            </a:r>
            <a:r>
              <a:rPr lang="en-US" dirty="0" err="1"/>
              <a:t>reszebol</a:t>
            </a:r>
            <a:r>
              <a:rPr lang="en-US" dirty="0"/>
              <a:t> </a:t>
            </a:r>
            <a:r>
              <a:rPr lang="en-US" dirty="0" err="1"/>
              <a:t>latjuk</a:t>
            </a:r>
            <a:r>
              <a:rPr lang="en-US" dirty="0"/>
              <a:t>, </a:t>
            </a:r>
            <a:r>
              <a:rPr lang="en-US" dirty="0" err="1"/>
              <a:t>hogy</a:t>
            </a:r>
            <a:r>
              <a:rPr lang="en-US" dirty="0"/>
              <a:t> </a:t>
            </a:r>
            <a:r>
              <a:rPr lang="en-US" dirty="0" err="1"/>
              <a:t>ott</a:t>
            </a:r>
            <a:r>
              <a:rPr lang="en-US" dirty="0"/>
              <a:t> </a:t>
            </a:r>
            <a:r>
              <a:rPr lang="en-US" dirty="0" err="1"/>
              <a:t>az</a:t>
            </a:r>
            <a:r>
              <a:rPr lang="en-US" dirty="0"/>
              <a:t> x </a:t>
            </a:r>
            <a:r>
              <a:rPr lang="en-US" dirty="0" err="1"/>
              <a:t>tengelyen</a:t>
            </a:r>
            <a:r>
              <a:rPr lang="en-US" dirty="0"/>
              <a:t> van </a:t>
            </a:r>
            <a:r>
              <a:rPr lang="en-US" dirty="0" err="1"/>
              <a:t>egy</a:t>
            </a:r>
            <a:r>
              <a:rPr lang="en-US" dirty="0"/>
              <a:t> fix 0-as </a:t>
            </a:r>
            <a:r>
              <a:rPr lang="en-US" dirty="0" err="1"/>
              <a:t>szorzonk</a:t>
            </a:r>
            <a:r>
              <a:rPr lang="en-US" dirty="0"/>
              <a:t>, </a:t>
            </a:r>
            <a:r>
              <a:rPr lang="en-US" dirty="0" err="1"/>
              <a:t>ezert</a:t>
            </a:r>
            <a:r>
              <a:rPr lang="en-US" dirty="0"/>
              <a:t> </a:t>
            </a:r>
            <a:r>
              <a:rPr lang="en-US" dirty="0" err="1"/>
              <a:t>az</a:t>
            </a:r>
            <a:r>
              <a:rPr lang="en-US" dirty="0"/>
              <a:t> </a:t>
            </a:r>
            <a:r>
              <a:rPr lang="en-US" dirty="0" err="1"/>
              <a:t>egyenlet</a:t>
            </a:r>
            <a:r>
              <a:rPr lang="en-US" dirty="0"/>
              <a:t> </a:t>
            </a:r>
            <a:r>
              <a:rPr lang="en-US" dirty="0" err="1"/>
              <a:t>masodik</a:t>
            </a:r>
            <a:r>
              <a:rPr lang="en-US" dirty="0"/>
              <a:t> </a:t>
            </a:r>
            <a:r>
              <a:rPr lang="en-US" dirty="0" err="1"/>
              <a:t>felet</a:t>
            </a:r>
            <a:r>
              <a:rPr lang="en-US" dirty="0"/>
              <a:t> </a:t>
            </a:r>
            <a:r>
              <a:rPr lang="en-US" dirty="0" err="1"/>
              <a:t>elhagyhatjuk</a:t>
            </a:r>
            <a:r>
              <a:rPr lang="en-US" dirty="0"/>
              <a:t>. </a:t>
            </a:r>
          </a:p>
          <a:p>
            <a:r>
              <a:rPr lang="en-US" dirty="0"/>
              <a:t>Az y-ra </a:t>
            </a:r>
            <a:r>
              <a:rPr lang="en-US" dirty="0" err="1"/>
              <a:t>vonaztkozo</a:t>
            </a:r>
            <a:r>
              <a:rPr lang="en-US" dirty="0"/>
              <a:t> </a:t>
            </a:r>
            <a:r>
              <a:rPr lang="en-US" dirty="0" err="1"/>
              <a:t>kepletben</a:t>
            </a:r>
            <a:r>
              <a:rPr lang="en-US" dirty="0"/>
              <a:t> a </a:t>
            </a:r>
            <a:r>
              <a:rPr lang="en-US" dirty="0" err="1"/>
              <a:t>masodik</a:t>
            </a:r>
            <a:r>
              <a:rPr lang="en-US" dirty="0"/>
              <a:t> </a:t>
            </a:r>
            <a:r>
              <a:rPr lang="en-US" dirty="0" err="1"/>
              <a:t>fele</a:t>
            </a:r>
            <a:r>
              <a:rPr lang="en-US" dirty="0"/>
              <a:t> </a:t>
            </a:r>
            <a:r>
              <a:rPr lang="en-US" dirty="0" err="1"/>
              <a:t>megmarad</a:t>
            </a:r>
            <a:r>
              <a:rPr lang="en-US" dirty="0"/>
              <a:t>, </a:t>
            </a:r>
            <a:r>
              <a:rPr lang="en-US" dirty="0" err="1"/>
              <a:t>az</a:t>
            </a:r>
            <a:r>
              <a:rPr lang="en-US" dirty="0"/>
              <a:t> </a:t>
            </a:r>
            <a:r>
              <a:rPr lang="en-US" dirty="0" err="1"/>
              <a:t>szamol</a:t>
            </a:r>
            <a:r>
              <a:rPr lang="en-US" dirty="0"/>
              <a:t> a </a:t>
            </a:r>
            <a:r>
              <a:rPr lang="en-US" dirty="0" err="1"/>
              <a:t>gravitacioval</a:t>
            </a:r>
            <a:r>
              <a:rPr lang="en-US" dirty="0"/>
              <a:t>, </a:t>
            </a:r>
            <a:r>
              <a:rPr lang="en-US" dirty="0" err="1"/>
              <a:t>tehat</a:t>
            </a:r>
            <a:r>
              <a:rPr lang="en-US" dirty="0"/>
              <a:t> </a:t>
            </a:r>
            <a:r>
              <a:rPr lang="en-US" dirty="0" err="1"/>
              <a:t>hogy</a:t>
            </a:r>
            <a:r>
              <a:rPr lang="en-US" dirty="0"/>
              <a:t> </a:t>
            </a:r>
            <a:r>
              <a:rPr lang="en-US" dirty="0" err="1"/>
              <a:t>esik</a:t>
            </a:r>
            <a:r>
              <a:rPr lang="en-US" dirty="0"/>
              <a:t>. </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20</a:t>
            </a:fld>
            <a:endParaRPr lang="hu-HU"/>
          </a:p>
        </p:txBody>
      </p:sp>
    </p:spTree>
    <p:extLst>
      <p:ext uri="{BB962C8B-B14F-4D97-AF65-F5344CB8AC3E}">
        <p14:creationId xmlns:p14="http://schemas.microsoft.com/office/powerpoint/2010/main" val="1298209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Lenyegen</a:t>
            </a:r>
            <a:r>
              <a:rPr lang="en-US" dirty="0"/>
              <a:t> a </a:t>
            </a:r>
            <a:r>
              <a:rPr lang="en-US" dirty="0" err="1"/>
              <a:t>goodvalues</a:t>
            </a:r>
            <a:r>
              <a:rPr lang="en-US" dirty="0"/>
              <a:t> </a:t>
            </a:r>
            <a:r>
              <a:rPr lang="en-US" dirty="0" err="1"/>
              <a:t>egy</a:t>
            </a:r>
            <a:r>
              <a:rPr lang="en-US" dirty="0"/>
              <a:t> </a:t>
            </a:r>
            <a:r>
              <a:rPr lang="en-US" dirty="0" err="1"/>
              <a:t>gyujtemenye</a:t>
            </a:r>
            <a:r>
              <a:rPr lang="en-US" dirty="0"/>
              <a:t> </a:t>
            </a:r>
            <a:r>
              <a:rPr lang="en-US" dirty="0" err="1"/>
              <a:t>azon</a:t>
            </a:r>
            <a:r>
              <a:rPr lang="en-US" dirty="0"/>
              <a:t> y-ok INDEXEINEK </a:t>
            </a:r>
            <a:r>
              <a:rPr lang="en-US" dirty="0" err="1"/>
              <a:t>amik</a:t>
            </a:r>
            <a:r>
              <a:rPr lang="en-US" dirty="0"/>
              <a:t> </a:t>
            </a:r>
            <a:r>
              <a:rPr lang="en-US" dirty="0" err="1"/>
              <a:t>nem</a:t>
            </a:r>
            <a:r>
              <a:rPr lang="en-US" dirty="0"/>
              <a:t> </a:t>
            </a:r>
            <a:r>
              <a:rPr lang="en-US" dirty="0" err="1"/>
              <a:t>negativak</a:t>
            </a:r>
            <a:r>
              <a:rPr lang="en-US" dirty="0"/>
              <a:t>. </a:t>
            </a:r>
            <a:br>
              <a:rPr lang="en-US" dirty="0"/>
            </a:br>
            <a:r>
              <a:rPr lang="en-US" dirty="0"/>
              <a:t>Az </a:t>
            </a:r>
            <a:r>
              <a:rPr lang="en-US" dirty="0" err="1"/>
              <a:t>informaciot</a:t>
            </a:r>
            <a:r>
              <a:rPr lang="en-US" dirty="0"/>
              <a:t> </a:t>
            </a:r>
            <a:r>
              <a:rPr lang="en-US" dirty="0" err="1"/>
              <a:t>miszerint</a:t>
            </a:r>
            <a:r>
              <a:rPr lang="en-US" dirty="0"/>
              <a:t> </a:t>
            </a:r>
            <a:r>
              <a:rPr lang="en-US" dirty="0" err="1"/>
              <a:t>az</a:t>
            </a:r>
            <a:r>
              <a:rPr lang="en-US" dirty="0"/>
              <a:t> x-ek es y-ok </a:t>
            </a:r>
            <a:r>
              <a:rPr lang="en-US" dirty="0" err="1"/>
              <a:t>parban</a:t>
            </a:r>
            <a:r>
              <a:rPr lang="en-US" dirty="0"/>
              <a:t> </a:t>
            </a:r>
            <a:r>
              <a:rPr lang="en-US" dirty="0" err="1"/>
              <a:t>jarnak</a:t>
            </a:r>
            <a:r>
              <a:rPr lang="en-US" dirty="0"/>
              <a:t>, </a:t>
            </a:r>
            <a:r>
              <a:rPr lang="en-US" dirty="0" err="1"/>
              <a:t>ez</a:t>
            </a:r>
            <a:r>
              <a:rPr lang="en-US" dirty="0"/>
              <a:t> </a:t>
            </a:r>
            <a:r>
              <a:rPr lang="en-US" dirty="0" err="1"/>
              <a:t>ezt</a:t>
            </a:r>
            <a:r>
              <a:rPr lang="en-US" dirty="0"/>
              <a:t> a jo </a:t>
            </a:r>
            <a:r>
              <a:rPr lang="en-US" dirty="0" err="1"/>
              <a:t>indexekbol</a:t>
            </a:r>
            <a:r>
              <a:rPr lang="en-US" dirty="0"/>
              <a:t> </a:t>
            </a:r>
            <a:r>
              <a:rPr lang="en-US" dirty="0" err="1"/>
              <a:t>allo</a:t>
            </a:r>
            <a:r>
              <a:rPr lang="en-US" dirty="0"/>
              <a:t> </a:t>
            </a:r>
            <a:r>
              <a:rPr lang="en-US" dirty="0" err="1"/>
              <a:t>gyujtemenyt</a:t>
            </a:r>
            <a:r>
              <a:rPr lang="en-US" dirty="0"/>
              <a:t> </a:t>
            </a:r>
            <a:r>
              <a:rPr lang="en-US" dirty="0" err="1"/>
              <a:t>felhasznalva</a:t>
            </a:r>
            <a:r>
              <a:rPr lang="en-US" dirty="0"/>
              <a:t> </a:t>
            </a:r>
            <a:r>
              <a:rPr lang="en-US" dirty="0" err="1"/>
              <a:t>tudjuk</a:t>
            </a:r>
            <a:r>
              <a:rPr lang="en-US" dirty="0"/>
              <a:t> </a:t>
            </a:r>
            <a:r>
              <a:rPr lang="en-US" dirty="0" err="1"/>
              <a:t>osszeszedni</a:t>
            </a:r>
            <a:r>
              <a:rPr lang="en-US" dirty="0"/>
              <a:t> a </a:t>
            </a:r>
            <a:r>
              <a:rPr lang="en-US" dirty="0" err="1"/>
              <a:t>megfelelo</a:t>
            </a:r>
            <a:r>
              <a:rPr lang="en-US" dirty="0"/>
              <a:t> x es y </a:t>
            </a:r>
            <a:r>
              <a:rPr lang="en-US" dirty="0" err="1"/>
              <a:t>parosokat</a:t>
            </a:r>
            <a:r>
              <a:rPr lang="en-US" dirty="0"/>
              <a:t>.</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22</a:t>
            </a:fld>
            <a:endParaRPr lang="hu-HU"/>
          </a:p>
        </p:txBody>
      </p:sp>
    </p:spTree>
    <p:extLst>
      <p:ext uri="{BB962C8B-B14F-4D97-AF65-F5344CB8AC3E}">
        <p14:creationId xmlns:p14="http://schemas.microsoft.com/office/powerpoint/2010/main" val="48189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Nincs</a:t>
            </a:r>
            <a:r>
              <a:rPr lang="en-US" dirty="0"/>
              <a:t> </a:t>
            </a:r>
            <a:r>
              <a:rPr lang="en-US" dirty="0" err="1"/>
              <a:t>eleg</a:t>
            </a:r>
            <a:r>
              <a:rPr lang="en-US" dirty="0"/>
              <a:t> “</a:t>
            </a:r>
            <a:r>
              <a:rPr lang="en-US" dirty="0" err="1"/>
              <a:t>idonk</a:t>
            </a:r>
            <a:r>
              <a:rPr lang="en-US" dirty="0"/>
              <a:t>” a </a:t>
            </a:r>
            <a:r>
              <a:rPr lang="en-US" dirty="0" err="1"/>
              <a:t>grafikon</a:t>
            </a:r>
            <a:r>
              <a:rPr lang="en-US" dirty="0"/>
              <a:t> </a:t>
            </a:r>
            <a:r>
              <a:rPr lang="en-US" dirty="0" err="1"/>
              <a:t>kirajzolasahoz</a:t>
            </a:r>
            <a:endParaRPr lang="en-US" dirty="0"/>
          </a:p>
          <a:p>
            <a:endParaRPr lang="en-US" dirty="0"/>
          </a:p>
          <a:p>
            <a:r>
              <a:rPr lang="en-US" dirty="0"/>
              <a:t>Az </a:t>
            </a:r>
            <a:r>
              <a:rPr lang="en-US" dirty="0" err="1"/>
              <a:t>idohoz</a:t>
            </a:r>
            <a:r>
              <a:rPr lang="en-US" dirty="0"/>
              <a:t> </a:t>
            </a:r>
            <a:r>
              <a:rPr lang="en-US" dirty="0" err="1"/>
              <a:t>kepest</a:t>
            </a:r>
            <a:r>
              <a:rPr lang="en-US" dirty="0"/>
              <a:t> </a:t>
            </a:r>
            <a:r>
              <a:rPr lang="en-US" dirty="0" err="1"/>
              <a:t>keves</a:t>
            </a:r>
            <a:r>
              <a:rPr lang="en-US" dirty="0"/>
              <a:t> </a:t>
            </a:r>
            <a:r>
              <a:rPr lang="en-US" dirty="0" err="1"/>
              <a:t>pontot</a:t>
            </a:r>
            <a:r>
              <a:rPr lang="en-US" dirty="0"/>
              <a:t> </a:t>
            </a:r>
            <a:r>
              <a:rPr lang="en-US" dirty="0" err="1"/>
              <a:t>rajzolunk</a:t>
            </a:r>
            <a:r>
              <a:rPr lang="en-US" dirty="0"/>
              <a:t> ki, </a:t>
            </a:r>
            <a:r>
              <a:rPr lang="en-US" dirty="0" err="1"/>
              <a:t>ezert</a:t>
            </a:r>
            <a:r>
              <a:rPr lang="en-US" dirty="0"/>
              <a:t> </a:t>
            </a:r>
            <a:r>
              <a:rPr lang="en-US" dirty="0" err="1"/>
              <a:t>nagyon</a:t>
            </a:r>
            <a:r>
              <a:rPr lang="en-US" dirty="0"/>
              <a:t> </a:t>
            </a:r>
            <a:r>
              <a:rPr lang="en-US" dirty="0" err="1"/>
              <a:t>torik</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23</a:t>
            </a:fld>
            <a:endParaRPr lang="hu-HU"/>
          </a:p>
        </p:txBody>
      </p:sp>
    </p:spTree>
    <p:extLst>
      <p:ext uri="{BB962C8B-B14F-4D97-AF65-F5344CB8AC3E}">
        <p14:creationId xmlns:p14="http://schemas.microsoft.com/office/powerpoint/2010/main" val="3249609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Mindket</a:t>
            </a:r>
            <a:r>
              <a:rPr lang="en-US" dirty="0"/>
              <a:t> </a:t>
            </a:r>
            <a:r>
              <a:rPr lang="en-US" dirty="0" err="1"/>
              <a:t>esetben</a:t>
            </a:r>
            <a:r>
              <a:rPr lang="en-US" dirty="0"/>
              <a:t> van </a:t>
            </a:r>
            <a:r>
              <a:rPr lang="en-US" dirty="0" err="1"/>
              <a:t>eleg</a:t>
            </a:r>
            <a:r>
              <a:rPr lang="en-US" dirty="0"/>
              <a:t> “</a:t>
            </a:r>
            <a:r>
              <a:rPr lang="en-US" dirty="0" err="1"/>
              <a:t>idonk</a:t>
            </a:r>
            <a:r>
              <a:rPr lang="en-US" dirty="0"/>
              <a:t>” es a </a:t>
            </a:r>
            <a:r>
              <a:rPr lang="en-US" dirty="0" err="1"/>
              <a:t>grafikon</a:t>
            </a:r>
            <a:r>
              <a:rPr lang="en-US" dirty="0"/>
              <a:t> </a:t>
            </a:r>
            <a:r>
              <a:rPr lang="en-US" dirty="0" err="1"/>
              <a:t>sem</a:t>
            </a:r>
            <a:r>
              <a:rPr lang="en-US" dirty="0"/>
              <a:t> </a:t>
            </a:r>
            <a:r>
              <a:rPr lang="en-US" dirty="0" err="1"/>
              <a:t>toredezik</a:t>
            </a:r>
            <a:r>
              <a:rPr lang="en-US" dirty="0"/>
              <a:t>, </a:t>
            </a:r>
            <a:r>
              <a:rPr lang="en-US" dirty="0" err="1"/>
              <a:t>tehat</a:t>
            </a:r>
            <a:r>
              <a:rPr lang="en-US" dirty="0"/>
              <a:t> </a:t>
            </a:r>
            <a:r>
              <a:rPr lang="en-US" dirty="0" err="1"/>
              <a:t>pontunk</a:t>
            </a:r>
            <a:r>
              <a:rPr lang="en-US" dirty="0"/>
              <a:t> is van </a:t>
            </a:r>
            <a:r>
              <a:rPr lang="en-US" dirty="0" err="1"/>
              <a:t>eleg</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24</a:t>
            </a:fld>
            <a:endParaRPr lang="hu-HU"/>
          </a:p>
        </p:txBody>
      </p:sp>
    </p:spTree>
    <p:extLst>
      <p:ext uri="{BB962C8B-B14F-4D97-AF65-F5344CB8AC3E}">
        <p14:creationId xmlns:p14="http://schemas.microsoft.com/office/powerpoint/2010/main" val="382707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Kozben</a:t>
            </a:r>
            <a:r>
              <a:rPr lang="en-US" dirty="0"/>
              <a:t> </a:t>
            </a:r>
            <a:r>
              <a:rPr lang="en-US" dirty="0" err="1"/>
              <a:t>aki</a:t>
            </a:r>
            <a:r>
              <a:rPr lang="en-US" dirty="0"/>
              <a:t> </a:t>
            </a:r>
            <a:r>
              <a:rPr lang="en-US" dirty="0" err="1"/>
              <a:t>szemfules</a:t>
            </a:r>
            <a:r>
              <a:rPr lang="en-US" dirty="0"/>
              <a:t> </a:t>
            </a:r>
            <a:r>
              <a:rPr lang="en-US" dirty="0" err="1"/>
              <a:t>eszreveheti</a:t>
            </a:r>
            <a:r>
              <a:rPr lang="en-US" dirty="0"/>
              <a:t>, </a:t>
            </a:r>
            <a:r>
              <a:rPr lang="en-US" dirty="0" err="1"/>
              <a:t>hogy</a:t>
            </a:r>
            <a:r>
              <a:rPr lang="en-US" dirty="0"/>
              <a:t> </a:t>
            </a:r>
            <a:r>
              <a:rPr lang="en-US" dirty="0" err="1"/>
              <a:t>megvaltozott</a:t>
            </a:r>
            <a:r>
              <a:rPr lang="en-US" dirty="0"/>
              <a:t> a tag-je </a:t>
            </a:r>
            <a:r>
              <a:rPr lang="en-US" dirty="0" err="1"/>
              <a:t>az</a:t>
            </a:r>
            <a:r>
              <a:rPr lang="en-US" dirty="0"/>
              <a:t> edit </a:t>
            </a:r>
            <a:r>
              <a:rPr lang="en-US" dirty="0" err="1"/>
              <a:t>fildnek</a:t>
            </a:r>
            <a:r>
              <a:rPr lang="en-US" dirty="0"/>
              <a:t>. </a:t>
            </a:r>
            <a:r>
              <a:rPr lang="en-US" dirty="0" err="1"/>
              <a:t>Eddig</a:t>
            </a:r>
            <a:r>
              <a:rPr lang="en-US" dirty="0"/>
              <a:t> </a:t>
            </a:r>
            <a:r>
              <a:rPr lang="en-US" dirty="0" err="1"/>
              <a:t>VelocityEdit</a:t>
            </a:r>
            <a:r>
              <a:rPr lang="en-US" dirty="0"/>
              <a:t> volt </a:t>
            </a:r>
            <a:r>
              <a:rPr lang="en-US" dirty="0" err="1"/>
              <a:t>mostmar</a:t>
            </a:r>
            <a:r>
              <a:rPr lang="en-US" dirty="0"/>
              <a:t> </a:t>
            </a:r>
            <a:r>
              <a:rPr lang="en-US" dirty="0" err="1"/>
              <a:t>editVelocity</a:t>
            </a:r>
            <a:r>
              <a:rPr lang="en-US" dirty="0"/>
              <a:t>. </a:t>
            </a:r>
          </a:p>
          <a:p>
            <a:r>
              <a:rPr lang="en-US" dirty="0"/>
              <a:t>A </a:t>
            </a:r>
            <a:r>
              <a:rPr lang="en-US" dirty="0" err="1"/>
              <a:t>handles.editVelocity</a:t>
            </a:r>
            <a:r>
              <a:rPr lang="en-US" dirty="0"/>
              <a:t> </a:t>
            </a:r>
            <a:r>
              <a:rPr lang="en-US" dirty="0" err="1"/>
              <a:t>lenyegeben</a:t>
            </a:r>
            <a:r>
              <a:rPr lang="en-US" dirty="0"/>
              <a:t> </a:t>
            </a:r>
            <a:r>
              <a:rPr lang="en-US" dirty="0" err="1"/>
              <a:t>az</a:t>
            </a:r>
            <a:r>
              <a:rPr lang="en-US" dirty="0"/>
              <a:t> </a:t>
            </a:r>
            <a:r>
              <a:rPr lang="en-US" dirty="0" err="1"/>
              <a:t>elejen</a:t>
            </a:r>
            <a:r>
              <a:rPr lang="en-US" dirty="0"/>
              <a:t> </a:t>
            </a:r>
            <a:r>
              <a:rPr lang="en-US" dirty="0" err="1"/>
              <a:t>letrehozott</a:t>
            </a:r>
            <a:r>
              <a:rPr lang="en-US" dirty="0"/>
              <a:t> edit field </a:t>
            </a:r>
            <a:r>
              <a:rPr lang="en-US" dirty="0" err="1"/>
              <a:t>aminek</a:t>
            </a:r>
            <a:r>
              <a:rPr lang="en-US" dirty="0"/>
              <a:t> </a:t>
            </a:r>
            <a:r>
              <a:rPr lang="en-US" dirty="0" err="1"/>
              <a:t>ezt</a:t>
            </a:r>
            <a:r>
              <a:rPr lang="en-US" dirty="0"/>
              <a:t> </a:t>
            </a:r>
            <a:r>
              <a:rPr lang="en-US" dirty="0" err="1"/>
              <a:t>allitottuk</a:t>
            </a:r>
            <a:r>
              <a:rPr lang="en-US" dirty="0"/>
              <a:t> be tag-nek, </a:t>
            </a:r>
            <a:r>
              <a:rPr lang="en-US" dirty="0" err="1"/>
              <a:t>hogy</a:t>
            </a:r>
            <a:r>
              <a:rPr lang="en-US" dirty="0"/>
              <a:t> </a:t>
            </a:r>
            <a:r>
              <a:rPr lang="en-US" dirty="0" err="1"/>
              <a:t>hivatkozni</a:t>
            </a:r>
            <a:r>
              <a:rPr lang="en-US" dirty="0"/>
              <a:t> </a:t>
            </a:r>
            <a:r>
              <a:rPr lang="en-US" dirty="0" err="1"/>
              <a:t>tudjunk</a:t>
            </a:r>
            <a:r>
              <a:rPr lang="en-US" dirty="0"/>
              <a:t> ra. </a:t>
            </a:r>
            <a:r>
              <a:rPr lang="en-US" dirty="0" err="1"/>
              <a:t>Ahhoz</a:t>
            </a:r>
            <a:r>
              <a:rPr lang="en-US" dirty="0"/>
              <a:t> </a:t>
            </a:r>
            <a:r>
              <a:rPr lang="en-US" dirty="0" err="1"/>
              <a:t>hogy</a:t>
            </a:r>
            <a:r>
              <a:rPr lang="en-US" dirty="0"/>
              <a:t> </a:t>
            </a:r>
            <a:r>
              <a:rPr lang="en-US" dirty="0" err="1"/>
              <a:t>ennek</a:t>
            </a:r>
            <a:r>
              <a:rPr lang="en-US" dirty="0"/>
              <a:t> </a:t>
            </a:r>
            <a:r>
              <a:rPr lang="en-US" dirty="0" err="1"/>
              <a:t>az</a:t>
            </a:r>
            <a:r>
              <a:rPr lang="en-US" dirty="0"/>
              <a:t> </a:t>
            </a:r>
            <a:r>
              <a:rPr lang="en-US" dirty="0" err="1"/>
              <a:t>erteket</a:t>
            </a:r>
            <a:r>
              <a:rPr lang="en-US" dirty="0"/>
              <a:t> </a:t>
            </a:r>
            <a:r>
              <a:rPr lang="en-US" dirty="0" err="1"/>
              <a:t>megkapjuk</a:t>
            </a:r>
            <a:r>
              <a:rPr lang="en-US" dirty="0"/>
              <a:t>, </a:t>
            </a:r>
            <a:r>
              <a:rPr lang="en-US" dirty="0" err="1"/>
              <a:t>egy</a:t>
            </a:r>
            <a:r>
              <a:rPr lang="en-US" dirty="0"/>
              <a:t> get-</a:t>
            </a:r>
            <a:r>
              <a:rPr lang="en-US" dirty="0" err="1"/>
              <a:t>el</a:t>
            </a:r>
            <a:r>
              <a:rPr lang="en-US" dirty="0"/>
              <a:t> be </a:t>
            </a:r>
            <a:r>
              <a:rPr lang="en-US" dirty="0" err="1"/>
              <a:t>kell</a:t>
            </a:r>
            <a:r>
              <a:rPr lang="en-US" dirty="0"/>
              <a:t> </a:t>
            </a:r>
            <a:r>
              <a:rPr lang="en-US" dirty="0" err="1"/>
              <a:t>ot</a:t>
            </a:r>
            <a:r>
              <a:rPr lang="en-US" dirty="0"/>
              <a:t> </a:t>
            </a:r>
            <a:r>
              <a:rPr lang="en-US" dirty="0" err="1"/>
              <a:t>csomagolni</a:t>
            </a:r>
            <a:r>
              <a:rPr lang="en-US" dirty="0"/>
              <a:t>. A </a:t>
            </a:r>
            <a:r>
              <a:rPr lang="en-US" dirty="0" err="1"/>
              <a:t>problema</a:t>
            </a:r>
            <a:r>
              <a:rPr lang="en-US" dirty="0"/>
              <a:t> meg </a:t>
            </a:r>
            <a:r>
              <a:rPr lang="en-US" dirty="0" err="1"/>
              <a:t>ezutan</a:t>
            </a:r>
            <a:r>
              <a:rPr lang="en-US" dirty="0"/>
              <a:t> </a:t>
            </a:r>
            <a:r>
              <a:rPr lang="en-US" dirty="0" err="1"/>
              <a:t>annyi</a:t>
            </a:r>
            <a:r>
              <a:rPr lang="en-US" dirty="0"/>
              <a:t> </a:t>
            </a:r>
            <a:r>
              <a:rPr lang="en-US" dirty="0" err="1"/>
              <a:t>marad</a:t>
            </a:r>
            <a:r>
              <a:rPr lang="en-US" dirty="0"/>
              <a:t>, </a:t>
            </a:r>
            <a:r>
              <a:rPr lang="en-US" dirty="0" err="1"/>
              <a:t>hogy</a:t>
            </a:r>
            <a:r>
              <a:rPr lang="en-US" dirty="0"/>
              <a:t> </a:t>
            </a:r>
            <a:r>
              <a:rPr lang="en-US" dirty="0" err="1"/>
              <a:t>ez</a:t>
            </a:r>
            <a:r>
              <a:rPr lang="en-US" dirty="0"/>
              <a:t> </a:t>
            </a:r>
            <a:r>
              <a:rPr lang="en-US" dirty="0" err="1"/>
              <a:t>szamunkra</a:t>
            </a:r>
            <a:r>
              <a:rPr lang="en-US" dirty="0"/>
              <a:t> </a:t>
            </a:r>
            <a:r>
              <a:rPr lang="en-US" dirty="0" err="1"/>
              <a:t>egy</a:t>
            </a:r>
            <a:r>
              <a:rPr lang="en-US" dirty="0"/>
              <a:t> </a:t>
            </a:r>
            <a:r>
              <a:rPr lang="en-US" dirty="0" err="1"/>
              <a:t>stringet</a:t>
            </a:r>
            <a:r>
              <a:rPr lang="en-US" dirty="0"/>
              <a:t> </a:t>
            </a:r>
            <a:r>
              <a:rPr lang="en-US" dirty="0" err="1"/>
              <a:t>adna</a:t>
            </a:r>
            <a:r>
              <a:rPr lang="en-US" dirty="0"/>
              <a:t> </a:t>
            </a:r>
            <a:r>
              <a:rPr lang="en-US" dirty="0" err="1"/>
              <a:t>vissza</a:t>
            </a:r>
            <a:r>
              <a:rPr lang="en-US" dirty="0"/>
              <a:t> (es </a:t>
            </a:r>
            <a:r>
              <a:rPr lang="en-US" dirty="0" err="1"/>
              <a:t>nem</a:t>
            </a:r>
            <a:r>
              <a:rPr lang="en-US" dirty="0"/>
              <a:t> </a:t>
            </a:r>
            <a:r>
              <a:rPr lang="en-US" dirty="0" err="1"/>
              <a:t>azert</a:t>
            </a:r>
            <a:r>
              <a:rPr lang="en-US" dirty="0"/>
              <a:t>, </a:t>
            </a:r>
            <a:r>
              <a:rPr lang="en-US" dirty="0" err="1"/>
              <a:t>mert</a:t>
            </a:r>
            <a:r>
              <a:rPr lang="en-US" dirty="0"/>
              <a:t> string van </a:t>
            </a:r>
            <a:r>
              <a:rPr lang="en-US" dirty="0" err="1"/>
              <a:t>beirva</a:t>
            </a:r>
            <a:r>
              <a:rPr lang="en-US" dirty="0"/>
              <a:t> </a:t>
            </a:r>
            <a:r>
              <a:rPr lang="en-US" dirty="0" err="1"/>
              <a:t>ott</a:t>
            </a:r>
            <a:r>
              <a:rPr lang="en-US" dirty="0"/>
              <a:t> </a:t>
            </a:r>
            <a:r>
              <a:rPr lang="en-US" dirty="0" err="1"/>
              <a:t>idezojelbe</a:t>
            </a:r>
            <a:r>
              <a:rPr lang="en-US" dirty="0"/>
              <a:t>, </a:t>
            </a:r>
            <a:r>
              <a:rPr lang="en-US" dirty="0" err="1"/>
              <a:t>az</a:t>
            </a:r>
            <a:r>
              <a:rPr lang="en-US" dirty="0"/>
              <a:t> a </a:t>
            </a:r>
            <a:r>
              <a:rPr lang="en-US" dirty="0" err="1"/>
              <a:t>hivatkozas</a:t>
            </a:r>
            <a:r>
              <a:rPr lang="en-US" dirty="0"/>
              <a:t>, </a:t>
            </a:r>
            <a:r>
              <a:rPr lang="en-US" dirty="0" err="1"/>
              <a:t>hogy</a:t>
            </a:r>
            <a:r>
              <a:rPr lang="en-US" dirty="0"/>
              <a:t> </a:t>
            </a:r>
            <a:r>
              <a:rPr lang="en-US" dirty="0" err="1"/>
              <a:t>annak</a:t>
            </a:r>
            <a:r>
              <a:rPr lang="en-US" dirty="0"/>
              <a:t> </a:t>
            </a:r>
            <a:r>
              <a:rPr lang="en-US" dirty="0" err="1"/>
              <a:t>az</a:t>
            </a:r>
            <a:r>
              <a:rPr lang="en-US" dirty="0"/>
              <a:t> </a:t>
            </a:r>
            <a:r>
              <a:rPr lang="en-US" dirty="0" err="1"/>
              <a:t>objektumnak</a:t>
            </a:r>
            <a:r>
              <a:rPr lang="en-US" dirty="0"/>
              <a:t> </a:t>
            </a:r>
            <a:r>
              <a:rPr lang="en-US" dirty="0" err="1"/>
              <a:t>melyik</a:t>
            </a:r>
            <a:r>
              <a:rPr lang="en-US" dirty="0"/>
              <a:t> </a:t>
            </a:r>
            <a:r>
              <a:rPr lang="en-US" dirty="0" err="1"/>
              <a:t>tulajdonsaganak</a:t>
            </a:r>
            <a:r>
              <a:rPr lang="en-US" dirty="0"/>
              <a:t> </a:t>
            </a:r>
            <a:r>
              <a:rPr lang="en-US" dirty="0" err="1"/>
              <a:t>az</a:t>
            </a:r>
            <a:r>
              <a:rPr lang="en-US" dirty="0"/>
              <a:t> </a:t>
            </a:r>
            <a:r>
              <a:rPr lang="en-US" dirty="0" err="1"/>
              <a:t>erteket</a:t>
            </a:r>
            <a:r>
              <a:rPr lang="en-US" dirty="0"/>
              <a:t> </a:t>
            </a:r>
            <a:r>
              <a:rPr lang="en-US" dirty="0" err="1"/>
              <a:t>szeretnenk</a:t>
            </a:r>
            <a:r>
              <a:rPr lang="en-US" dirty="0"/>
              <a:t> </a:t>
            </a:r>
            <a:r>
              <a:rPr lang="en-US" dirty="0" err="1"/>
              <a:t>kinyerni</a:t>
            </a:r>
            <a:r>
              <a:rPr lang="en-US" dirty="0"/>
              <a:t>), de </a:t>
            </a:r>
            <a:r>
              <a:rPr lang="en-US" dirty="0" err="1"/>
              <a:t>nekunk</a:t>
            </a:r>
            <a:r>
              <a:rPr lang="en-US" dirty="0"/>
              <a:t> </a:t>
            </a:r>
            <a:r>
              <a:rPr lang="en-US" dirty="0" err="1"/>
              <a:t>egy</a:t>
            </a:r>
            <a:r>
              <a:rPr lang="en-US" dirty="0"/>
              <a:t> integer </a:t>
            </a:r>
            <a:r>
              <a:rPr lang="en-US" dirty="0" err="1"/>
              <a:t>ertekre</a:t>
            </a:r>
            <a:r>
              <a:rPr lang="en-US" dirty="0"/>
              <a:t> </a:t>
            </a:r>
            <a:r>
              <a:rPr lang="en-US" dirty="0" err="1"/>
              <a:t>lenne</a:t>
            </a:r>
            <a:r>
              <a:rPr lang="en-US" dirty="0"/>
              <a:t> </a:t>
            </a:r>
            <a:r>
              <a:rPr lang="en-US" dirty="0" err="1"/>
              <a:t>szukseg</a:t>
            </a:r>
            <a:r>
              <a:rPr lang="en-US" dirty="0"/>
              <a:t>, </a:t>
            </a:r>
            <a:r>
              <a:rPr lang="en-US" dirty="0" err="1"/>
              <a:t>ezert</a:t>
            </a:r>
            <a:r>
              <a:rPr lang="en-US" dirty="0"/>
              <a:t> </a:t>
            </a:r>
            <a:r>
              <a:rPr lang="en-US" dirty="0" err="1"/>
              <a:t>ezt</a:t>
            </a:r>
            <a:r>
              <a:rPr lang="en-US" dirty="0"/>
              <a:t> a get-et </a:t>
            </a:r>
            <a:r>
              <a:rPr lang="en-US" dirty="0" err="1"/>
              <a:t>tovabba</a:t>
            </a:r>
            <a:r>
              <a:rPr lang="en-US" dirty="0"/>
              <a:t> </a:t>
            </a:r>
            <a:r>
              <a:rPr lang="en-US" dirty="0" err="1"/>
              <a:t>becsomagoljuk</a:t>
            </a:r>
            <a:r>
              <a:rPr lang="en-US" dirty="0"/>
              <a:t> a str2num-ba </a:t>
            </a:r>
            <a:r>
              <a:rPr lang="en-US" dirty="0" err="1"/>
              <a:t>ami</a:t>
            </a:r>
            <a:r>
              <a:rPr lang="en-US" dirty="0"/>
              <a:t> string to number </a:t>
            </a:r>
            <a:r>
              <a:rPr lang="en-US" dirty="0" err="1"/>
              <a:t>roviditese</a:t>
            </a:r>
            <a:r>
              <a:rPr lang="en-US" dirty="0"/>
              <a:t>, </a:t>
            </a:r>
            <a:r>
              <a:rPr lang="en-US" dirty="0" err="1"/>
              <a:t>ezzel</a:t>
            </a:r>
            <a:r>
              <a:rPr lang="en-US" dirty="0"/>
              <a:t> </a:t>
            </a:r>
            <a:r>
              <a:rPr lang="en-US" dirty="0" err="1"/>
              <a:t>alakitjuk</a:t>
            </a:r>
            <a:r>
              <a:rPr lang="en-US" dirty="0"/>
              <a:t> at integer </a:t>
            </a:r>
            <a:r>
              <a:rPr lang="en-US" dirty="0" err="1"/>
              <a:t>ertekre</a:t>
            </a:r>
            <a:r>
              <a:rPr lang="en-US" dirty="0"/>
              <a:t>. </a:t>
            </a:r>
          </a:p>
        </p:txBody>
      </p:sp>
      <p:sp>
        <p:nvSpPr>
          <p:cNvPr id="4" name="Slide Number Placeholder 3"/>
          <p:cNvSpPr>
            <a:spLocks noGrp="1"/>
          </p:cNvSpPr>
          <p:nvPr>
            <p:ph type="sldNum" sz="quarter" idx="5"/>
          </p:nvPr>
        </p:nvSpPr>
        <p:spPr/>
        <p:txBody>
          <a:bodyPr/>
          <a:lstStyle/>
          <a:p>
            <a:fld id="{6069E5DD-6BFF-460B-8685-F451E1CB1E9C}" type="slidenum">
              <a:rPr lang="hu-HU" smtClean="0"/>
              <a:t>26</a:t>
            </a:fld>
            <a:endParaRPr lang="hu-HU"/>
          </a:p>
        </p:txBody>
      </p:sp>
    </p:spTree>
    <p:extLst>
      <p:ext uri="{BB962C8B-B14F-4D97-AF65-F5344CB8AC3E}">
        <p14:creationId xmlns:p14="http://schemas.microsoft.com/office/powerpoint/2010/main" val="64067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Lehet</a:t>
            </a:r>
            <a:r>
              <a:rPr lang="en-US" dirty="0"/>
              <a:t> </a:t>
            </a:r>
            <a:r>
              <a:rPr lang="en-US" dirty="0" err="1"/>
              <a:t>latni</a:t>
            </a:r>
            <a:r>
              <a:rPr lang="en-US" dirty="0"/>
              <a:t>, </a:t>
            </a:r>
            <a:r>
              <a:rPr lang="en-US" dirty="0" err="1"/>
              <a:t>hogy</a:t>
            </a:r>
            <a:r>
              <a:rPr lang="en-US" dirty="0"/>
              <a:t> a 2 </a:t>
            </a:r>
            <a:r>
              <a:rPr lang="en-US" dirty="0" err="1"/>
              <a:t>eredmeny</a:t>
            </a:r>
            <a:r>
              <a:rPr lang="en-US" dirty="0"/>
              <a:t> </a:t>
            </a:r>
            <a:r>
              <a:rPr lang="en-US" dirty="0" err="1"/>
              <a:t>nem</a:t>
            </a:r>
            <a:r>
              <a:rPr lang="en-US" dirty="0"/>
              <a:t> </a:t>
            </a:r>
            <a:r>
              <a:rPr lang="en-US" dirty="0" err="1"/>
              <a:t>egyezik</a:t>
            </a:r>
            <a:r>
              <a:rPr lang="en-US" dirty="0"/>
              <a:t> meg a 2 </a:t>
            </a:r>
            <a:r>
              <a:rPr lang="en-US" dirty="0" err="1"/>
              <a:t>adott</a:t>
            </a:r>
            <a:r>
              <a:rPr lang="en-US" dirty="0"/>
              <a:t> </a:t>
            </a:r>
            <a:r>
              <a:rPr lang="en-US" dirty="0" err="1"/>
              <a:t>szamparosnal</a:t>
            </a:r>
            <a:r>
              <a:rPr lang="en-US" dirty="0"/>
              <a:t>, </a:t>
            </a:r>
            <a:r>
              <a:rPr lang="en-US" dirty="0" err="1"/>
              <a:t>azonban</a:t>
            </a:r>
            <a:r>
              <a:rPr lang="en-US" dirty="0"/>
              <a:t> </a:t>
            </a:r>
            <a:r>
              <a:rPr lang="en-US" dirty="0" err="1"/>
              <a:t>nem</a:t>
            </a:r>
            <a:r>
              <a:rPr lang="en-US" dirty="0"/>
              <a:t> </a:t>
            </a:r>
            <a:r>
              <a:rPr lang="en-US" dirty="0" err="1"/>
              <a:t>feltuno</a:t>
            </a:r>
            <a:r>
              <a:rPr lang="en-US" dirty="0"/>
              <a:t> </a:t>
            </a:r>
            <a:r>
              <a:rPr lang="en-US" dirty="0" err="1"/>
              <a:t>az</a:t>
            </a:r>
            <a:r>
              <a:rPr lang="en-US" dirty="0"/>
              <a:t> </a:t>
            </a:r>
            <a:r>
              <a:rPr lang="en-US" dirty="0" err="1"/>
              <a:t>elteres</a:t>
            </a:r>
            <a:r>
              <a:rPr lang="en-US" dirty="0"/>
              <a:t>, </a:t>
            </a:r>
            <a:r>
              <a:rPr lang="en-US" dirty="0" err="1"/>
              <a:t>mert</a:t>
            </a:r>
            <a:r>
              <a:rPr lang="en-US" dirty="0"/>
              <a:t> </a:t>
            </a:r>
            <a:r>
              <a:rPr lang="en-US" dirty="0" err="1"/>
              <a:t>folyamatosan</a:t>
            </a:r>
            <a:r>
              <a:rPr lang="en-US" dirty="0"/>
              <a:t> </a:t>
            </a:r>
            <a:r>
              <a:rPr lang="en-US" dirty="0" err="1"/>
              <a:t>az</a:t>
            </a:r>
            <a:r>
              <a:rPr lang="en-US" dirty="0"/>
              <a:t> </a:t>
            </a:r>
            <a:r>
              <a:rPr lang="en-US" dirty="0" err="1"/>
              <a:t>ertekekhez</a:t>
            </a:r>
            <a:r>
              <a:rPr lang="en-US" dirty="0"/>
              <a:t> </a:t>
            </a:r>
            <a:r>
              <a:rPr lang="en-US" dirty="0" err="1"/>
              <a:t>allitja</a:t>
            </a:r>
            <a:r>
              <a:rPr lang="en-US" dirty="0"/>
              <a:t> a </a:t>
            </a:r>
            <a:r>
              <a:rPr lang="en-US" dirty="0" err="1"/>
              <a:t>tengelyeket</a:t>
            </a:r>
            <a:r>
              <a:rPr lang="en-US" dirty="0"/>
              <a:t>, </a:t>
            </a:r>
            <a:r>
              <a:rPr lang="en-US" dirty="0" err="1"/>
              <a:t>ezert</a:t>
            </a:r>
            <a:r>
              <a:rPr lang="en-US" dirty="0"/>
              <a:t> </a:t>
            </a:r>
            <a:r>
              <a:rPr lang="en-US" dirty="0" err="1"/>
              <a:t>mindig</a:t>
            </a:r>
            <a:r>
              <a:rPr lang="en-US" dirty="0"/>
              <a:t> </a:t>
            </a:r>
            <a:r>
              <a:rPr lang="en-US" dirty="0" err="1"/>
              <a:t>hasonlo</a:t>
            </a:r>
            <a:r>
              <a:rPr lang="en-US" dirty="0"/>
              <a:t> </a:t>
            </a:r>
            <a:r>
              <a:rPr lang="en-US" dirty="0" err="1"/>
              <a:t>gorbet</a:t>
            </a:r>
            <a:r>
              <a:rPr lang="en-US" dirty="0"/>
              <a:t> </a:t>
            </a:r>
            <a:r>
              <a:rPr lang="en-US" dirty="0" err="1"/>
              <a:t>lathatunk</a:t>
            </a:r>
            <a:r>
              <a:rPr lang="en-US" dirty="0"/>
              <a:t>, </a:t>
            </a:r>
            <a:r>
              <a:rPr lang="en-US" dirty="0" err="1"/>
              <a:t>kesobb</a:t>
            </a:r>
            <a:r>
              <a:rPr lang="en-US" dirty="0"/>
              <a:t> </a:t>
            </a:r>
            <a:r>
              <a:rPr lang="en-US" dirty="0" err="1"/>
              <a:t>ezt</a:t>
            </a:r>
            <a:r>
              <a:rPr lang="en-US" dirty="0"/>
              <a:t> </a:t>
            </a:r>
            <a:r>
              <a:rPr lang="en-US" dirty="0" err="1"/>
              <a:t>kijavitjuk</a:t>
            </a:r>
            <a:endParaRPr lang="hu-HU" dirty="0"/>
          </a:p>
        </p:txBody>
      </p:sp>
      <p:sp>
        <p:nvSpPr>
          <p:cNvPr id="4" name="Slide Number Placeholder 3"/>
          <p:cNvSpPr>
            <a:spLocks noGrp="1"/>
          </p:cNvSpPr>
          <p:nvPr>
            <p:ph type="sldNum" sz="quarter" idx="5"/>
          </p:nvPr>
        </p:nvSpPr>
        <p:spPr/>
        <p:txBody>
          <a:bodyPr/>
          <a:lstStyle/>
          <a:p>
            <a:fld id="{6069E5DD-6BFF-460B-8685-F451E1CB1E9C}" type="slidenum">
              <a:rPr lang="hu-HU" smtClean="0"/>
              <a:t>27</a:t>
            </a:fld>
            <a:endParaRPr lang="hu-HU"/>
          </a:p>
        </p:txBody>
      </p:sp>
    </p:spTree>
    <p:extLst>
      <p:ext uri="{BB962C8B-B14F-4D97-AF65-F5344CB8AC3E}">
        <p14:creationId xmlns:p14="http://schemas.microsoft.com/office/powerpoint/2010/main" val="327062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Shooter game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D99C-3757-42F9-94CE-411E32AB275E}"/>
              </a:ext>
            </a:extLst>
          </p:cNvPr>
          <p:cNvSpPr>
            <a:spLocks noGrp="1"/>
          </p:cNvSpPr>
          <p:nvPr>
            <p:ph type="title"/>
          </p:nvPr>
        </p:nvSpPr>
        <p:spPr/>
        <p:txBody>
          <a:bodyPr/>
          <a:lstStyle/>
          <a:p>
            <a:r>
              <a:rPr lang="en-US" dirty="0"/>
              <a:t>A t</a:t>
            </a:r>
            <a:r>
              <a:rPr lang="hu-HU" dirty="0"/>
              <a:t>ü</a:t>
            </a:r>
            <a:r>
              <a:rPr lang="en-US" dirty="0"/>
              <a:t>zel</a:t>
            </a:r>
            <a:r>
              <a:rPr lang="hu-HU" dirty="0"/>
              <a:t>ő</a:t>
            </a:r>
            <a:r>
              <a:rPr lang="en-US" dirty="0"/>
              <a:t> </a:t>
            </a:r>
            <a:r>
              <a:rPr lang="en-US" dirty="0" err="1"/>
              <a:t>hozz</a:t>
            </a:r>
            <a:r>
              <a:rPr lang="hu-HU" dirty="0"/>
              <a:t>á</a:t>
            </a:r>
            <a:r>
              <a:rPr lang="en-US" dirty="0"/>
              <a:t>ad</a:t>
            </a:r>
            <a:r>
              <a:rPr lang="hu-HU" dirty="0"/>
              <a:t>á</a:t>
            </a:r>
            <a:r>
              <a:rPr lang="en-US" dirty="0" err="1"/>
              <a:t>sa</a:t>
            </a:r>
            <a:endParaRPr lang="hu-HU" dirty="0"/>
          </a:p>
        </p:txBody>
      </p:sp>
      <p:pic>
        <p:nvPicPr>
          <p:cNvPr id="6" name="Content Placeholder 5">
            <a:extLst>
              <a:ext uri="{FF2B5EF4-FFF2-40B4-BE49-F238E27FC236}">
                <a16:creationId xmlns:a16="http://schemas.microsoft.com/office/drawing/2014/main" id="{E602E4AC-4F18-4F5D-9E71-18BBD63E0B89}"/>
              </a:ext>
            </a:extLst>
          </p:cNvPr>
          <p:cNvPicPr>
            <a:picLocks noGrp="1" noChangeAspect="1"/>
          </p:cNvPicPr>
          <p:nvPr>
            <p:ph sz="half" idx="1"/>
          </p:nvPr>
        </p:nvPicPr>
        <p:blipFill>
          <a:blip r:embed="rId2"/>
          <a:stretch>
            <a:fillRect/>
          </a:stretch>
        </p:blipFill>
        <p:spPr>
          <a:xfrm>
            <a:off x="1072442" y="2227263"/>
            <a:ext cx="4211465" cy="3633787"/>
          </a:xfrm>
        </p:spPr>
      </p:pic>
      <p:pic>
        <p:nvPicPr>
          <p:cNvPr id="9" name="Content Placeholder 8">
            <a:extLst>
              <a:ext uri="{FF2B5EF4-FFF2-40B4-BE49-F238E27FC236}">
                <a16:creationId xmlns:a16="http://schemas.microsoft.com/office/drawing/2014/main" id="{B0C3CFBA-6672-47F7-A64D-8421AE172D3D}"/>
              </a:ext>
            </a:extLst>
          </p:cNvPr>
          <p:cNvPicPr>
            <a:picLocks noGrp="1" noChangeAspect="1"/>
          </p:cNvPicPr>
          <p:nvPr>
            <p:ph sz="half" idx="2"/>
          </p:nvPr>
        </p:nvPicPr>
        <p:blipFill>
          <a:blip r:embed="rId3"/>
          <a:stretch>
            <a:fillRect/>
          </a:stretch>
        </p:blipFill>
        <p:spPr>
          <a:xfrm>
            <a:off x="6894635" y="2227263"/>
            <a:ext cx="4238379" cy="3633787"/>
          </a:xfrm>
        </p:spPr>
      </p:pic>
      <p:sp>
        <p:nvSpPr>
          <p:cNvPr id="7" name="Oval 6">
            <a:extLst>
              <a:ext uri="{FF2B5EF4-FFF2-40B4-BE49-F238E27FC236}">
                <a16:creationId xmlns:a16="http://schemas.microsoft.com/office/drawing/2014/main" id="{B0FDEFD6-2F26-43CB-BEBA-29E681F42906}"/>
              </a:ext>
            </a:extLst>
          </p:cNvPr>
          <p:cNvSpPr/>
          <p:nvPr/>
        </p:nvSpPr>
        <p:spPr>
          <a:xfrm>
            <a:off x="1072442" y="2977348"/>
            <a:ext cx="242403" cy="13871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13320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6978A-D304-40FA-9CEA-FEDE20075182}"/>
              </a:ext>
            </a:extLst>
          </p:cNvPr>
          <p:cNvSpPr>
            <a:spLocks noGrp="1"/>
          </p:cNvSpPr>
          <p:nvPr>
            <p:ph type="title"/>
          </p:nvPr>
        </p:nvSpPr>
        <p:spPr/>
        <p:txBody>
          <a:bodyPr/>
          <a:lstStyle/>
          <a:p>
            <a:r>
              <a:rPr lang="en-US" dirty="0" err="1"/>
              <a:t>Elnevez</a:t>
            </a:r>
            <a:r>
              <a:rPr lang="hu-HU" dirty="0"/>
              <a:t>é</a:t>
            </a:r>
            <a:r>
              <a:rPr lang="en-US" dirty="0"/>
              <a:t>s </a:t>
            </a:r>
            <a:r>
              <a:rPr lang="hu-HU" dirty="0"/>
              <a:t>é</a:t>
            </a:r>
            <a:r>
              <a:rPr lang="en-US" dirty="0"/>
              <a:t>s </a:t>
            </a:r>
            <a:r>
              <a:rPr lang="en-US" dirty="0" err="1"/>
              <a:t>tageles</a:t>
            </a:r>
            <a:endParaRPr lang="hu-HU" dirty="0"/>
          </a:p>
        </p:txBody>
      </p:sp>
      <p:pic>
        <p:nvPicPr>
          <p:cNvPr id="9" name="Content Placeholder 8">
            <a:extLst>
              <a:ext uri="{FF2B5EF4-FFF2-40B4-BE49-F238E27FC236}">
                <a16:creationId xmlns:a16="http://schemas.microsoft.com/office/drawing/2014/main" id="{5BA85A3E-F6FB-4291-8D51-3AFC4B0E7D50}"/>
              </a:ext>
            </a:extLst>
          </p:cNvPr>
          <p:cNvPicPr>
            <a:picLocks noGrp="1" noChangeAspect="1"/>
          </p:cNvPicPr>
          <p:nvPr>
            <p:ph idx="1"/>
          </p:nvPr>
        </p:nvPicPr>
        <p:blipFill>
          <a:blip r:embed="rId2"/>
          <a:stretch>
            <a:fillRect/>
          </a:stretch>
        </p:blipFill>
        <p:spPr>
          <a:xfrm>
            <a:off x="4900613" y="1529839"/>
            <a:ext cx="6651625" cy="3958659"/>
          </a:xfrm>
        </p:spPr>
      </p:pic>
      <p:sp>
        <p:nvSpPr>
          <p:cNvPr id="7" name="Text Placeholder 6">
            <a:extLst>
              <a:ext uri="{FF2B5EF4-FFF2-40B4-BE49-F238E27FC236}">
                <a16:creationId xmlns:a16="http://schemas.microsoft.com/office/drawing/2014/main" id="{7A214A3A-4FBE-4A16-A408-3AA6DB2B52AD}"/>
              </a:ext>
            </a:extLst>
          </p:cNvPr>
          <p:cNvSpPr>
            <a:spLocks noGrp="1"/>
          </p:cNvSpPr>
          <p:nvPr>
            <p:ph type="body" sz="half" idx="2"/>
          </p:nvPr>
        </p:nvSpPr>
        <p:spPr/>
        <p:txBody>
          <a:bodyPr/>
          <a:lstStyle/>
          <a:p>
            <a:r>
              <a:rPr lang="en-US" dirty="0" err="1"/>
              <a:t>Hogy</a:t>
            </a:r>
            <a:r>
              <a:rPr lang="en-US" dirty="0"/>
              <a:t> </a:t>
            </a:r>
            <a:r>
              <a:rPr lang="en-US" dirty="0" err="1"/>
              <a:t>egy</a:t>
            </a:r>
            <a:r>
              <a:rPr lang="hu-HU" dirty="0"/>
              <a:t>é</a:t>
            </a:r>
            <a:r>
              <a:rPr lang="en-US" dirty="0" err="1"/>
              <a:t>rtelm</a:t>
            </a:r>
            <a:r>
              <a:rPr lang="hu-HU" dirty="0"/>
              <a:t>ű</a:t>
            </a:r>
            <a:r>
              <a:rPr lang="en-US" dirty="0"/>
              <a:t>bb </a:t>
            </a:r>
            <a:r>
              <a:rPr lang="en-US" dirty="0" err="1"/>
              <a:t>legyen</a:t>
            </a:r>
            <a:r>
              <a:rPr lang="en-US" dirty="0"/>
              <a:t> mi </a:t>
            </a:r>
            <a:r>
              <a:rPr lang="en-US" dirty="0" err="1"/>
              <a:t>milyen</a:t>
            </a:r>
            <a:r>
              <a:rPr lang="en-US" dirty="0"/>
              <a:t> c</a:t>
            </a:r>
            <a:r>
              <a:rPr lang="hu-HU" dirty="0"/>
              <a:t>é</a:t>
            </a:r>
            <a:r>
              <a:rPr lang="en-US" dirty="0" err="1"/>
              <a:t>lt</a:t>
            </a:r>
            <a:r>
              <a:rPr lang="en-US" dirty="0"/>
              <a:t> </a:t>
            </a:r>
            <a:r>
              <a:rPr lang="en-US" dirty="0" err="1"/>
              <a:t>szolg</a:t>
            </a:r>
            <a:r>
              <a:rPr lang="hu-HU" dirty="0"/>
              <a:t>á</a:t>
            </a:r>
            <a:r>
              <a:rPr lang="en-US" dirty="0"/>
              <a:t>l es k</a:t>
            </a:r>
            <a:r>
              <a:rPr lang="hu-HU" dirty="0"/>
              <a:t>ö</a:t>
            </a:r>
            <a:r>
              <a:rPr lang="en-US" dirty="0" err="1"/>
              <a:t>nnyebb</a:t>
            </a:r>
            <a:r>
              <a:rPr lang="en-US" dirty="0"/>
              <a:t> </a:t>
            </a:r>
            <a:r>
              <a:rPr lang="en-US" dirty="0" err="1"/>
              <a:t>legyen</a:t>
            </a:r>
            <a:r>
              <a:rPr lang="en-US" dirty="0"/>
              <a:t> r</a:t>
            </a:r>
            <a:r>
              <a:rPr lang="hu-HU" dirty="0"/>
              <a:t>á</a:t>
            </a:r>
            <a:r>
              <a:rPr lang="en-US" dirty="0"/>
              <a:t> </a:t>
            </a:r>
            <a:r>
              <a:rPr lang="en-US" dirty="0" err="1"/>
              <a:t>hivatkoznunk</a:t>
            </a:r>
            <a:r>
              <a:rPr lang="en-US" dirty="0"/>
              <a:t>, </a:t>
            </a:r>
            <a:r>
              <a:rPr lang="hu-HU" dirty="0"/>
              <a:t>í</a:t>
            </a:r>
            <a:r>
              <a:rPr lang="en-US" dirty="0" err="1"/>
              <a:t>rjuk</a:t>
            </a:r>
            <a:r>
              <a:rPr lang="en-US" dirty="0"/>
              <a:t> </a:t>
            </a:r>
            <a:r>
              <a:rPr lang="hu-HU" dirty="0"/>
              <a:t>á</a:t>
            </a:r>
            <a:r>
              <a:rPr lang="en-US" dirty="0"/>
              <a:t>t a tag-et </a:t>
            </a:r>
            <a:r>
              <a:rPr lang="hu-HU" dirty="0"/>
              <a:t>é</a:t>
            </a:r>
            <a:r>
              <a:rPr lang="en-US" dirty="0"/>
              <a:t>s a </a:t>
            </a:r>
            <a:r>
              <a:rPr lang="en-US" dirty="0" err="1"/>
              <a:t>nev</a:t>
            </a:r>
            <a:r>
              <a:rPr lang="hu-HU" dirty="0"/>
              <a:t>ü</a:t>
            </a:r>
            <a:r>
              <a:rPr lang="en-US" dirty="0" err="1"/>
              <a:t>ket</a:t>
            </a:r>
            <a:r>
              <a:rPr lang="en-US" dirty="0"/>
              <a:t>.</a:t>
            </a:r>
          </a:p>
          <a:p>
            <a:r>
              <a:rPr lang="en-US" dirty="0" err="1"/>
              <a:t>Ehhez</a:t>
            </a:r>
            <a:r>
              <a:rPr lang="en-US" dirty="0"/>
              <a:t> </a:t>
            </a:r>
            <a:r>
              <a:rPr lang="en-US" dirty="0" err="1"/>
              <a:t>dupla</a:t>
            </a:r>
            <a:r>
              <a:rPr lang="en-US" dirty="0"/>
              <a:t> </a:t>
            </a:r>
            <a:r>
              <a:rPr lang="en-US" dirty="0" err="1"/>
              <a:t>klikk</a:t>
            </a:r>
            <a:r>
              <a:rPr lang="en-US" dirty="0"/>
              <a:t> </a:t>
            </a:r>
            <a:r>
              <a:rPr lang="en-US" dirty="0" err="1"/>
              <a:t>az</a:t>
            </a:r>
            <a:r>
              <a:rPr lang="en-US" dirty="0"/>
              <a:t> </a:t>
            </a:r>
            <a:r>
              <a:rPr lang="en-US" dirty="0" err="1"/>
              <a:t>adott</a:t>
            </a:r>
            <a:r>
              <a:rPr lang="en-US" dirty="0"/>
              <a:t> </a:t>
            </a:r>
            <a:r>
              <a:rPr lang="en-US" dirty="0" err="1"/>
              <a:t>elemre</a:t>
            </a:r>
            <a:r>
              <a:rPr lang="en-US" dirty="0"/>
              <a:t>.</a:t>
            </a:r>
          </a:p>
          <a:p>
            <a:endParaRPr lang="en-US" dirty="0"/>
          </a:p>
          <a:p>
            <a:r>
              <a:rPr lang="en-US" dirty="0" err="1"/>
              <a:t>Ez</a:t>
            </a:r>
            <a:r>
              <a:rPr lang="en-US" dirty="0"/>
              <a:t> </a:t>
            </a:r>
            <a:r>
              <a:rPr lang="hu-HU" dirty="0"/>
              <a:t>feldob</a:t>
            </a:r>
            <a:r>
              <a:rPr lang="en-US" dirty="0"/>
              <a:t> </a:t>
            </a:r>
            <a:r>
              <a:rPr lang="en-US" dirty="0" err="1"/>
              <a:t>egy</a:t>
            </a:r>
            <a:r>
              <a:rPr lang="en-US" dirty="0"/>
              <a:t> </a:t>
            </a:r>
            <a:r>
              <a:rPr lang="en-US" dirty="0" err="1"/>
              <a:t>panelt</a:t>
            </a:r>
            <a:r>
              <a:rPr lang="en-US" dirty="0"/>
              <a:t> </a:t>
            </a:r>
            <a:r>
              <a:rPr lang="en-US" dirty="0" err="1"/>
              <a:t>az</a:t>
            </a:r>
            <a:r>
              <a:rPr lang="en-US" dirty="0"/>
              <a:t> </a:t>
            </a:r>
            <a:r>
              <a:rPr lang="en-US" dirty="0" err="1"/>
              <a:t>elem</a:t>
            </a:r>
            <a:r>
              <a:rPr lang="en-US" dirty="0"/>
              <a:t> </a:t>
            </a:r>
            <a:r>
              <a:rPr lang="en-US" dirty="0" err="1"/>
              <a:t>tulajdons</a:t>
            </a:r>
            <a:r>
              <a:rPr lang="hu-HU" dirty="0"/>
              <a:t>á</a:t>
            </a:r>
            <a:r>
              <a:rPr lang="en-US" dirty="0" err="1"/>
              <a:t>gaival</a:t>
            </a:r>
            <a:r>
              <a:rPr lang="en-US" dirty="0"/>
              <a:t>.</a:t>
            </a:r>
            <a:endParaRPr lang="hu-HU" dirty="0"/>
          </a:p>
        </p:txBody>
      </p:sp>
    </p:spTree>
    <p:extLst>
      <p:ext uri="{BB962C8B-B14F-4D97-AF65-F5344CB8AC3E}">
        <p14:creationId xmlns:p14="http://schemas.microsoft.com/office/powerpoint/2010/main" val="119744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CCE825-DB21-4B3B-8EFC-68F9ECA3BE39}"/>
              </a:ext>
            </a:extLst>
          </p:cNvPr>
          <p:cNvPicPr>
            <a:picLocks noGrp="1" noChangeAspect="1"/>
          </p:cNvPicPr>
          <p:nvPr>
            <p:ph idx="1"/>
          </p:nvPr>
        </p:nvPicPr>
        <p:blipFill>
          <a:blip r:embed="rId2"/>
          <a:stretch>
            <a:fillRect/>
          </a:stretch>
        </p:blipFill>
        <p:spPr>
          <a:xfrm>
            <a:off x="4900613" y="1538566"/>
            <a:ext cx="6651625" cy="3941205"/>
          </a:xfrm>
        </p:spPr>
      </p:pic>
      <p:sp>
        <p:nvSpPr>
          <p:cNvPr id="4" name="Text Placeholder 3">
            <a:extLst>
              <a:ext uri="{FF2B5EF4-FFF2-40B4-BE49-F238E27FC236}">
                <a16:creationId xmlns:a16="http://schemas.microsoft.com/office/drawing/2014/main" id="{E9F353DF-02B2-49ED-8F25-EC538132BCD1}"/>
              </a:ext>
            </a:extLst>
          </p:cNvPr>
          <p:cNvSpPr>
            <a:spLocks noGrp="1"/>
          </p:cNvSpPr>
          <p:nvPr>
            <p:ph type="body" sz="half" idx="2"/>
          </p:nvPr>
        </p:nvSpPr>
        <p:spPr>
          <a:xfrm>
            <a:off x="741224" y="2008472"/>
            <a:ext cx="3031852" cy="3001392"/>
          </a:xfrm>
        </p:spPr>
        <p:txBody>
          <a:bodyPr/>
          <a:lstStyle/>
          <a:p>
            <a:r>
              <a:rPr lang="en-US" dirty="0" err="1"/>
              <a:t>Keress</a:t>
            </a:r>
            <a:r>
              <a:rPr lang="hu-HU" dirty="0"/>
              <a:t>ü</a:t>
            </a:r>
            <a:r>
              <a:rPr lang="en-US" dirty="0"/>
              <a:t>k ki a string es tag </a:t>
            </a:r>
            <a:r>
              <a:rPr lang="en-US" dirty="0" err="1"/>
              <a:t>tulajdons</a:t>
            </a:r>
            <a:r>
              <a:rPr lang="hu-HU" dirty="0"/>
              <a:t>á</a:t>
            </a:r>
            <a:r>
              <a:rPr lang="en-US" dirty="0" err="1"/>
              <a:t>gokat</a:t>
            </a:r>
            <a:r>
              <a:rPr lang="en-US" dirty="0"/>
              <a:t>. </a:t>
            </a:r>
          </a:p>
          <a:p>
            <a:endParaRPr lang="en-US" dirty="0"/>
          </a:p>
          <a:p>
            <a:endParaRPr lang="en-US" dirty="0"/>
          </a:p>
          <a:p>
            <a:r>
              <a:rPr lang="en-US" dirty="0"/>
              <a:t>Mint l</a:t>
            </a:r>
            <a:r>
              <a:rPr lang="hu-HU" dirty="0"/>
              <a:t>á</a:t>
            </a:r>
            <a:r>
              <a:rPr lang="en-US" dirty="0" err="1"/>
              <a:t>thatjuk</a:t>
            </a:r>
            <a:r>
              <a:rPr lang="en-US" dirty="0"/>
              <a:t>, a string </a:t>
            </a:r>
            <a:r>
              <a:rPr lang="en-US" dirty="0" err="1"/>
              <a:t>amilyen</a:t>
            </a:r>
            <a:r>
              <a:rPr lang="en-US" dirty="0"/>
              <a:t> n</a:t>
            </a:r>
            <a:r>
              <a:rPr lang="hu-HU" dirty="0"/>
              <a:t>é</a:t>
            </a:r>
            <a:r>
              <a:rPr lang="en-US" dirty="0" err="1"/>
              <a:t>ven</a:t>
            </a:r>
            <a:r>
              <a:rPr lang="en-US" dirty="0"/>
              <a:t> </a:t>
            </a:r>
            <a:r>
              <a:rPr lang="en-US" dirty="0" err="1"/>
              <a:t>megjelenik</a:t>
            </a:r>
            <a:r>
              <a:rPr lang="en-US" dirty="0"/>
              <a:t> a GUI-ban, a tag </a:t>
            </a:r>
            <a:r>
              <a:rPr lang="en-US" dirty="0" err="1"/>
              <a:t>az</a:t>
            </a:r>
            <a:r>
              <a:rPr lang="en-US" dirty="0"/>
              <a:t> </a:t>
            </a:r>
            <a:r>
              <a:rPr lang="en-US" dirty="0" err="1"/>
              <a:t>amik</a:t>
            </a:r>
            <a:r>
              <a:rPr lang="hu-HU" dirty="0"/>
              <a:t>é</a:t>
            </a:r>
            <a:r>
              <a:rPr lang="en-US" dirty="0" err="1"/>
              <a:t>nt</a:t>
            </a:r>
            <a:r>
              <a:rPr lang="en-US" dirty="0"/>
              <a:t> k</a:t>
            </a:r>
            <a:r>
              <a:rPr lang="hu-HU" dirty="0"/>
              <a:t>é</a:t>
            </a:r>
            <a:r>
              <a:rPr lang="en-US" dirty="0"/>
              <a:t>s</a:t>
            </a:r>
            <a:r>
              <a:rPr lang="hu-HU" dirty="0"/>
              <a:t>ő</a:t>
            </a:r>
            <a:r>
              <a:rPr lang="en-US" dirty="0"/>
              <a:t>bb </a:t>
            </a:r>
            <a:r>
              <a:rPr lang="en-US" dirty="0" err="1"/>
              <a:t>tudunk</a:t>
            </a:r>
            <a:r>
              <a:rPr lang="en-US" dirty="0"/>
              <a:t> r</a:t>
            </a:r>
            <a:r>
              <a:rPr lang="hu-HU" dirty="0"/>
              <a:t>á</a:t>
            </a:r>
            <a:r>
              <a:rPr lang="en-US" dirty="0"/>
              <a:t> </a:t>
            </a:r>
            <a:r>
              <a:rPr lang="en-US" dirty="0" err="1"/>
              <a:t>hivatkozni</a:t>
            </a:r>
            <a:r>
              <a:rPr lang="en-US" dirty="0"/>
              <a:t>.</a:t>
            </a:r>
          </a:p>
          <a:p>
            <a:r>
              <a:rPr lang="en-US" dirty="0"/>
              <a:t>M</a:t>
            </a:r>
            <a:r>
              <a:rPr lang="hu-HU" dirty="0"/>
              <a:t>ó</a:t>
            </a:r>
            <a:r>
              <a:rPr lang="en-US" dirty="0"/>
              <a:t>dos</a:t>
            </a:r>
            <a:r>
              <a:rPr lang="hu-HU" dirty="0"/>
              <a:t>í</a:t>
            </a:r>
            <a:r>
              <a:rPr lang="en-US" dirty="0" err="1"/>
              <a:t>tsuk</a:t>
            </a:r>
            <a:r>
              <a:rPr lang="en-US" dirty="0"/>
              <a:t> </a:t>
            </a:r>
            <a:r>
              <a:rPr lang="hu-HU" dirty="0"/>
              <a:t>ő</a:t>
            </a:r>
            <a:r>
              <a:rPr lang="en-US" dirty="0" err="1"/>
              <a:t>ket</a:t>
            </a:r>
            <a:r>
              <a:rPr lang="en-US" dirty="0"/>
              <a:t>. </a:t>
            </a:r>
            <a:endParaRPr lang="hu-HU" dirty="0"/>
          </a:p>
        </p:txBody>
      </p:sp>
    </p:spTree>
    <p:extLst>
      <p:ext uri="{BB962C8B-B14F-4D97-AF65-F5344CB8AC3E}">
        <p14:creationId xmlns:p14="http://schemas.microsoft.com/office/powerpoint/2010/main" val="422421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FABFB7E-9887-437B-B9A2-3B5BFBE25ED8}"/>
              </a:ext>
            </a:extLst>
          </p:cNvPr>
          <p:cNvPicPr>
            <a:picLocks noGrp="1" noChangeAspect="1"/>
          </p:cNvPicPr>
          <p:nvPr>
            <p:ph idx="1"/>
          </p:nvPr>
        </p:nvPicPr>
        <p:blipFill>
          <a:blip r:embed="rId2"/>
          <a:stretch>
            <a:fillRect/>
          </a:stretch>
        </p:blipFill>
        <p:spPr>
          <a:xfrm>
            <a:off x="4900613" y="1539938"/>
            <a:ext cx="6651625" cy="3938462"/>
          </a:xfrm>
        </p:spPr>
      </p:pic>
      <p:sp>
        <p:nvSpPr>
          <p:cNvPr id="4" name="Text Placeholder 3">
            <a:extLst>
              <a:ext uri="{FF2B5EF4-FFF2-40B4-BE49-F238E27FC236}">
                <a16:creationId xmlns:a16="http://schemas.microsoft.com/office/drawing/2014/main" id="{2578E6AC-F0FE-415C-95A4-B7B79CAF048B}"/>
              </a:ext>
            </a:extLst>
          </p:cNvPr>
          <p:cNvSpPr>
            <a:spLocks noGrp="1"/>
          </p:cNvSpPr>
          <p:nvPr>
            <p:ph type="body" sz="half" idx="2"/>
          </p:nvPr>
        </p:nvSpPr>
        <p:spPr/>
        <p:txBody>
          <a:bodyPr/>
          <a:lstStyle/>
          <a:p>
            <a:r>
              <a:rPr lang="en-US" dirty="0"/>
              <a:t>A </a:t>
            </a:r>
            <a:r>
              <a:rPr lang="en-US" dirty="0" err="1"/>
              <a:t>stringhez</a:t>
            </a:r>
            <a:r>
              <a:rPr lang="en-US" dirty="0"/>
              <a:t> </a:t>
            </a:r>
            <a:r>
              <a:rPr lang="hu-HU" dirty="0"/>
              <a:t>é</a:t>
            </a:r>
            <a:r>
              <a:rPr lang="en-US" dirty="0"/>
              <a:t>n 35-</a:t>
            </a:r>
            <a:r>
              <a:rPr lang="hu-HU" dirty="0"/>
              <a:t>ö</a:t>
            </a:r>
            <a:r>
              <a:rPr lang="en-US" dirty="0"/>
              <a:t>t </a:t>
            </a:r>
            <a:r>
              <a:rPr lang="hu-HU" dirty="0"/>
              <a:t>í</a:t>
            </a:r>
            <a:r>
              <a:rPr lang="en-US" dirty="0" err="1"/>
              <a:t>rtam</a:t>
            </a:r>
            <a:r>
              <a:rPr lang="en-US" dirty="0"/>
              <a:t> be, </a:t>
            </a:r>
            <a:r>
              <a:rPr lang="en-US" dirty="0" err="1"/>
              <a:t>ez</a:t>
            </a:r>
            <a:r>
              <a:rPr lang="en-US" dirty="0"/>
              <a:t> </a:t>
            </a:r>
            <a:r>
              <a:rPr lang="en-US" dirty="0" err="1"/>
              <a:t>az</a:t>
            </a:r>
            <a:r>
              <a:rPr lang="hu-HU" dirty="0"/>
              <a:t>é</a:t>
            </a:r>
            <a:r>
              <a:rPr lang="en-US" dirty="0"/>
              <a:t>rt </a:t>
            </a:r>
            <a:r>
              <a:rPr lang="hu-HU" dirty="0" err="1"/>
              <a:t>éredekes</a:t>
            </a:r>
            <a:r>
              <a:rPr lang="hu-HU" dirty="0"/>
              <a:t> é</a:t>
            </a:r>
            <a:r>
              <a:rPr lang="en-US" dirty="0" err="1"/>
              <a:t>szrev</a:t>
            </a:r>
            <a:r>
              <a:rPr lang="hu-HU" dirty="0"/>
              <a:t>é</a:t>
            </a:r>
            <a:r>
              <a:rPr lang="en-US" dirty="0" err="1"/>
              <a:t>tel</a:t>
            </a:r>
            <a:r>
              <a:rPr lang="en-US" dirty="0"/>
              <a:t>, </a:t>
            </a:r>
            <a:r>
              <a:rPr lang="en-US" dirty="0" err="1"/>
              <a:t>mert</a:t>
            </a:r>
            <a:r>
              <a:rPr lang="en-US" dirty="0"/>
              <a:t> </a:t>
            </a:r>
            <a:r>
              <a:rPr lang="hu-HU" dirty="0"/>
              <a:t>í</a:t>
            </a:r>
            <a:r>
              <a:rPr lang="en-US" dirty="0" err="1"/>
              <a:t>gy</a:t>
            </a:r>
            <a:r>
              <a:rPr lang="en-US" dirty="0"/>
              <a:t> </a:t>
            </a:r>
            <a:r>
              <a:rPr lang="en-US" dirty="0" err="1"/>
              <a:t>tudunk</a:t>
            </a:r>
            <a:r>
              <a:rPr lang="en-US" dirty="0"/>
              <a:t> </a:t>
            </a:r>
            <a:r>
              <a:rPr lang="en-US" dirty="0" err="1"/>
              <a:t>kezd</a:t>
            </a:r>
            <a:r>
              <a:rPr lang="hu-HU" dirty="0" err="1"/>
              <a:t>őér</a:t>
            </a:r>
            <a:r>
              <a:rPr lang="en-US" dirty="0"/>
              <a:t>t</a:t>
            </a:r>
            <a:r>
              <a:rPr lang="hu-HU" dirty="0"/>
              <a:t>é</a:t>
            </a:r>
            <a:r>
              <a:rPr lang="en-US" dirty="0" err="1"/>
              <a:t>ket</a:t>
            </a:r>
            <a:r>
              <a:rPr lang="en-US" dirty="0"/>
              <a:t> </a:t>
            </a:r>
            <a:r>
              <a:rPr lang="en-US" dirty="0" err="1"/>
              <a:t>adni</a:t>
            </a:r>
            <a:r>
              <a:rPr lang="en-US" dirty="0"/>
              <a:t>, </a:t>
            </a:r>
            <a:r>
              <a:rPr lang="en-US" dirty="0" err="1"/>
              <a:t>amivel</a:t>
            </a:r>
            <a:r>
              <a:rPr lang="en-US" dirty="0"/>
              <a:t> </a:t>
            </a:r>
            <a:r>
              <a:rPr lang="en-US" dirty="0" err="1"/>
              <a:t>dolgozhat</a:t>
            </a:r>
            <a:r>
              <a:rPr lang="en-US" dirty="0"/>
              <a:t>, ha a </a:t>
            </a:r>
            <a:r>
              <a:rPr lang="en-US" dirty="0" err="1"/>
              <a:t>felhaszn</a:t>
            </a:r>
            <a:r>
              <a:rPr lang="hu-HU" dirty="0"/>
              <a:t>á</a:t>
            </a:r>
            <a:r>
              <a:rPr lang="en-US" dirty="0"/>
              <a:t>l</a:t>
            </a:r>
            <a:r>
              <a:rPr lang="hu-HU" dirty="0"/>
              <a:t>ó</a:t>
            </a:r>
            <a:r>
              <a:rPr lang="en-US" dirty="0"/>
              <a:t> </a:t>
            </a:r>
            <a:r>
              <a:rPr lang="en-US" dirty="0" err="1"/>
              <a:t>nem</a:t>
            </a:r>
            <a:r>
              <a:rPr lang="en-US" dirty="0"/>
              <a:t> m</a:t>
            </a:r>
            <a:r>
              <a:rPr lang="hu-HU" dirty="0"/>
              <a:t>ó</a:t>
            </a:r>
            <a:r>
              <a:rPr lang="en-US" dirty="0"/>
              <a:t>dos</a:t>
            </a:r>
            <a:r>
              <a:rPr lang="hu-HU" dirty="0"/>
              <a:t>í</a:t>
            </a:r>
            <a:r>
              <a:rPr lang="en-US" dirty="0"/>
              <a:t>tana.</a:t>
            </a:r>
            <a:endParaRPr lang="hu-HU" dirty="0"/>
          </a:p>
        </p:txBody>
      </p:sp>
      <p:sp>
        <p:nvSpPr>
          <p:cNvPr id="7" name="Oval 6">
            <a:extLst>
              <a:ext uri="{FF2B5EF4-FFF2-40B4-BE49-F238E27FC236}">
                <a16:creationId xmlns:a16="http://schemas.microsoft.com/office/drawing/2014/main" id="{62746B85-71A4-44FF-973C-C3E149281ACD}"/>
              </a:ext>
            </a:extLst>
          </p:cNvPr>
          <p:cNvSpPr/>
          <p:nvPr/>
        </p:nvSpPr>
        <p:spPr>
          <a:xfrm>
            <a:off x="9516862" y="4154750"/>
            <a:ext cx="1935332" cy="2219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Oval 7">
            <a:extLst>
              <a:ext uri="{FF2B5EF4-FFF2-40B4-BE49-F238E27FC236}">
                <a16:creationId xmlns:a16="http://schemas.microsoft.com/office/drawing/2014/main" id="{30FDA206-F1F6-4D53-A59D-194174A461C2}"/>
              </a:ext>
            </a:extLst>
          </p:cNvPr>
          <p:cNvSpPr/>
          <p:nvPr/>
        </p:nvSpPr>
        <p:spPr>
          <a:xfrm>
            <a:off x="9516862" y="4459550"/>
            <a:ext cx="1935332" cy="2219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07609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1F11D59-7DEF-4500-AE0C-CFE439F21969}"/>
              </a:ext>
            </a:extLst>
          </p:cNvPr>
          <p:cNvPicPr>
            <a:picLocks noGrp="1" noChangeAspect="1"/>
          </p:cNvPicPr>
          <p:nvPr>
            <p:ph idx="1"/>
          </p:nvPr>
        </p:nvPicPr>
        <p:blipFill>
          <a:blip r:embed="rId2"/>
          <a:stretch>
            <a:fillRect/>
          </a:stretch>
        </p:blipFill>
        <p:spPr>
          <a:xfrm>
            <a:off x="4900613" y="1540557"/>
            <a:ext cx="6651625" cy="3937224"/>
          </a:xfrm>
        </p:spPr>
      </p:pic>
      <p:sp>
        <p:nvSpPr>
          <p:cNvPr id="4" name="Text Placeholder 3">
            <a:extLst>
              <a:ext uri="{FF2B5EF4-FFF2-40B4-BE49-F238E27FC236}">
                <a16:creationId xmlns:a16="http://schemas.microsoft.com/office/drawing/2014/main" id="{20888EF6-D57F-4A6D-AD4C-650B3D127394}"/>
              </a:ext>
            </a:extLst>
          </p:cNvPr>
          <p:cNvSpPr>
            <a:spLocks noGrp="1"/>
          </p:cNvSpPr>
          <p:nvPr>
            <p:ph type="body" sz="half" idx="2"/>
          </p:nvPr>
        </p:nvSpPr>
        <p:spPr/>
        <p:txBody>
          <a:bodyPr/>
          <a:lstStyle/>
          <a:p>
            <a:r>
              <a:rPr lang="hu-HU" dirty="0"/>
              <a:t>í</a:t>
            </a:r>
            <a:r>
              <a:rPr lang="en-US" dirty="0" err="1"/>
              <a:t>gy</a:t>
            </a:r>
            <a:r>
              <a:rPr lang="en-US" dirty="0"/>
              <a:t> </a:t>
            </a:r>
            <a:r>
              <a:rPr lang="en-US" dirty="0" err="1"/>
              <a:t>tudjuk</a:t>
            </a:r>
            <a:r>
              <a:rPr lang="en-US" dirty="0"/>
              <a:t> a label-t </a:t>
            </a:r>
            <a:r>
              <a:rPr lang="en-US" dirty="0" err="1"/>
              <a:t>szerkeszteni</a:t>
            </a:r>
            <a:r>
              <a:rPr lang="en-US" dirty="0"/>
              <a:t>. </a:t>
            </a:r>
          </a:p>
          <a:p>
            <a:endParaRPr lang="en-US" dirty="0"/>
          </a:p>
          <a:p>
            <a:endParaRPr lang="en-US" dirty="0"/>
          </a:p>
          <a:p>
            <a:r>
              <a:rPr lang="en-US" dirty="0" err="1"/>
              <a:t>Ezeket</a:t>
            </a:r>
            <a:r>
              <a:rPr lang="en-US" dirty="0"/>
              <a:t> a m</a:t>
            </a:r>
            <a:r>
              <a:rPr lang="hu-HU" dirty="0"/>
              <a:t>ó</a:t>
            </a:r>
            <a:r>
              <a:rPr lang="en-US" dirty="0"/>
              <a:t>dos</a:t>
            </a:r>
            <a:r>
              <a:rPr lang="hu-HU" dirty="0"/>
              <a:t>í</a:t>
            </a:r>
            <a:r>
              <a:rPr lang="en-US" dirty="0"/>
              <a:t>t</a:t>
            </a:r>
            <a:r>
              <a:rPr lang="hu-HU" dirty="0"/>
              <a:t>á</a:t>
            </a:r>
            <a:r>
              <a:rPr lang="en-US" dirty="0" err="1"/>
              <a:t>sokat</a:t>
            </a:r>
            <a:r>
              <a:rPr lang="en-US" dirty="0"/>
              <a:t> </a:t>
            </a:r>
            <a:r>
              <a:rPr lang="en-US" dirty="0" err="1"/>
              <a:t>alkalmazzuk</a:t>
            </a:r>
            <a:r>
              <a:rPr lang="en-US" dirty="0"/>
              <a:t> </a:t>
            </a:r>
            <a:r>
              <a:rPr lang="en-US" dirty="0" err="1"/>
              <a:t>az</a:t>
            </a:r>
            <a:r>
              <a:rPr lang="en-US" dirty="0"/>
              <a:t> </a:t>
            </a:r>
            <a:r>
              <a:rPr lang="hu-HU" dirty="0"/>
              <a:t>ö</a:t>
            </a:r>
            <a:r>
              <a:rPr lang="en-US" dirty="0" err="1"/>
              <a:t>sszes</a:t>
            </a:r>
            <a:r>
              <a:rPr lang="en-US" dirty="0"/>
              <a:t> </a:t>
            </a:r>
            <a:r>
              <a:rPr lang="en-US" dirty="0" err="1"/>
              <a:t>elemre</a:t>
            </a:r>
            <a:endParaRPr lang="hu-HU" dirty="0"/>
          </a:p>
        </p:txBody>
      </p:sp>
    </p:spTree>
    <p:extLst>
      <p:ext uri="{BB962C8B-B14F-4D97-AF65-F5344CB8AC3E}">
        <p14:creationId xmlns:p14="http://schemas.microsoft.com/office/powerpoint/2010/main" val="27116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D476BE-6C95-43AD-97FF-936182D8C6B3}"/>
              </a:ext>
            </a:extLst>
          </p:cNvPr>
          <p:cNvPicPr>
            <a:picLocks noGrp="1" noChangeAspect="1"/>
          </p:cNvPicPr>
          <p:nvPr>
            <p:ph idx="1"/>
          </p:nvPr>
        </p:nvPicPr>
        <p:blipFill>
          <a:blip r:embed="rId2"/>
          <a:stretch>
            <a:fillRect/>
          </a:stretch>
        </p:blipFill>
        <p:spPr>
          <a:xfrm>
            <a:off x="5523070" y="1179513"/>
            <a:ext cx="5406710" cy="4659312"/>
          </a:xfrm>
        </p:spPr>
      </p:pic>
      <p:sp>
        <p:nvSpPr>
          <p:cNvPr id="4" name="Text Placeholder 3">
            <a:extLst>
              <a:ext uri="{FF2B5EF4-FFF2-40B4-BE49-F238E27FC236}">
                <a16:creationId xmlns:a16="http://schemas.microsoft.com/office/drawing/2014/main" id="{248F2C22-AC8F-4514-B744-61A58E7E705C}"/>
              </a:ext>
            </a:extLst>
          </p:cNvPr>
          <p:cNvSpPr>
            <a:spLocks noGrp="1"/>
          </p:cNvSpPr>
          <p:nvPr>
            <p:ph type="body" sz="half" idx="2"/>
          </p:nvPr>
        </p:nvSpPr>
        <p:spPr/>
        <p:txBody>
          <a:bodyPr/>
          <a:lstStyle/>
          <a:p>
            <a:r>
              <a:rPr lang="hu-HU" dirty="0"/>
              <a:t>í</a:t>
            </a:r>
            <a:r>
              <a:rPr lang="en-US" dirty="0" err="1"/>
              <a:t>gy</a:t>
            </a:r>
            <a:r>
              <a:rPr lang="en-US" dirty="0"/>
              <a:t> </a:t>
            </a:r>
            <a:r>
              <a:rPr lang="en-US" dirty="0" err="1"/>
              <a:t>hogy</a:t>
            </a:r>
            <a:r>
              <a:rPr lang="en-US" dirty="0"/>
              <a:t> a GUI </a:t>
            </a:r>
            <a:r>
              <a:rPr lang="en-US" dirty="0" err="1"/>
              <a:t>alapja</a:t>
            </a:r>
            <a:r>
              <a:rPr lang="en-US" dirty="0"/>
              <a:t> k</a:t>
            </a:r>
            <a:r>
              <a:rPr lang="hu-HU" dirty="0"/>
              <a:t>é</a:t>
            </a:r>
            <a:r>
              <a:rPr lang="en-US" dirty="0" err="1"/>
              <a:t>szen</a:t>
            </a:r>
            <a:r>
              <a:rPr lang="en-US" dirty="0"/>
              <a:t> </a:t>
            </a:r>
            <a:r>
              <a:rPr lang="hu-HU" dirty="0"/>
              <a:t>á</a:t>
            </a:r>
            <a:r>
              <a:rPr lang="en-US" dirty="0" err="1"/>
              <a:t>ll</a:t>
            </a:r>
            <a:r>
              <a:rPr lang="en-US" dirty="0"/>
              <a:t>, </a:t>
            </a:r>
            <a:r>
              <a:rPr lang="en-US" dirty="0" err="1"/>
              <a:t>elkezdhetj</a:t>
            </a:r>
            <a:r>
              <a:rPr lang="hu-HU" dirty="0"/>
              <a:t>ü</a:t>
            </a:r>
            <a:r>
              <a:rPr lang="en-US" dirty="0"/>
              <a:t>k </a:t>
            </a:r>
            <a:r>
              <a:rPr lang="hu-HU" dirty="0"/>
              <a:t>í</a:t>
            </a:r>
            <a:r>
              <a:rPr lang="en-US" dirty="0" err="1"/>
              <a:t>rni</a:t>
            </a:r>
            <a:r>
              <a:rPr lang="en-US" dirty="0"/>
              <a:t> a </a:t>
            </a:r>
            <a:r>
              <a:rPr lang="en-US" dirty="0" err="1"/>
              <a:t>hozz</a:t>
            </a:r>
            <a:r>
              <a:rPr lang="hu-HU" dirty="0"/>
              <a:t>á</a:t>
            </a:r>
            <a:r>
              <a:rPr lang="en-US" dirty="0"/>
              <a:t> </a:t>
            </a:r>
            <a:r>
              <a:rPr lang="en-US" dirty="0" err="1"/>
              <a:t>tartoz</a:t>
            </a:r>
            <a:r>
              <a:rPr lang="hu-HU" dirty="0"/>
              <a:t>ó</a:t>
            </a:r>
            <a:r>
              <a:rPr lang="en-US" dirty="0"/>
              <a:t> k</a:t>
            </a:r>
            <a:r>
              <a:rPr lang="hu-HU" dirty="0"/>
              <a:t>ó</a:t>
            </a:r>
            <a:r>
              <a:rPr lang="en-US" dirty="0"/>
              <a:t>dot. </a:t>
            </a:r>
          </a:p>
        </p:txBody>
      </p:sp>
    </p:spTree>
    <p:extLst>
      <p:ext uri="{BB962C8B-B14F-4D97-AF65-F5344CB8AC3E}">
        <p14:creationId xmlns:p14="http://schemas.microsoft.com/office/powerpoint/2010/main" val="298623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7B77988-2FAC-4DF8-8005-6841859E62B1}"/>
              </a:ext>
            </a:extLst>
          </p:cNvPr>
          <p:cNvPicPr>
            <a:picLocks noGrp="1" noChangeAspect="1"/>
          </p:cNvPicPr>
          <p:nvPr>
            <p:ph idx="1"/>
          </p:nvPr>
        </p:nvPicPr>
        <p:blipFill>
          <a:blip r:embed="rId2"/>
          <a:stretch>
            <a:fillRect/>
          </a:stretch>
        </p:blipFill>
        <p:spPr>
          <a:xfrm>
            <a:off x="5449856" y="1179513"/>
            <a:ext cx="5553139" cy="4659312"/>
          </a:xfrm>
        </p:spPr>
      </p:pic>
      <p:sp>
        <p:nvSpPr>
          <p:cNvPr id="4" name="Text Placeholder 3">
            <a:extLst>
              <a:ext uri="{FF2B5EF4-FFF2-40B4-BE49-F238E27FC236}">
                <a16:creationId xmlns:a16="http://schemas.microsoft.com/office/drawing/2014/main" id="{7DD957FA-1016-41F7-9DB8-6D4A0088C7B6}"/>
              </a:ext>
            </a:extLst>
          </p:cNvPr>
          <p:cNvSpPr>
            <a:spLocks noGrp="1"/>
          </p:cNvSpPr>
          <p:nvPr>
            <p:ph type="body" sz="half" idx="2"/>
          </p:nvPr>
        </p:nvSpPr>
        <p:spPr/>
        <p:txBody>
          <a:bodyPr/>
          <a:lstStyle/>
          <a:p>
            <a:endParaRPr lang="en-US" dirty="0"/>
          </a:p>
          <a:p>
            <a:r>
              <a:rPr lang="en-US" dirty="0" err="1"/>
              <a:t>Ehhez</a:t>
            </a:r>
            <a:r>
              <a:rPr lang="en-US" dirty="0"/>
              <a:t> a “j</a:t>
            </a:r>
            <a:r>
              <a:rPr lang="hu-HU" dirty="0"/>
              <a:t>á</a:t>
            </a:r>
            <a:r>
              <a:rPr lang="en-US" dirty="0"/>
              <a:t>t</a:t>
            </a:r>
            <a:r>
              <a:rPr lang="hu-HU" dirty="0"/>
              <a:t>é</a:t>
            </a:r>
            <a:r>
              <a:rPr lang="en-US" dirty="0"/>
              <a:t>k” </a:t>
            </a:r>
            <a:r>
              <a:rPr lang="en-US" dirty="0" err="1"/>
              <a:t>ir</a:t>
            </a:r>
            <a:r>
              <a:rPr lang="hu-HU" dirty="0"/>
              <a:t>á</a:t>
            </a:r>
            <a:r>
              <a:rPr lang="en-US" dirty="0" err="1"/>
              <a:t>ny</a:t>
            </a:r>
            <a:r>
              <a:rPr lang="hu-HU" dirty="0"/>
              <a:t>í</a:t>
            </a:r>
            <a:r>
              <a:rPr lang="en-US" dirty="0"/>
              <a:t>t</a:t>
            </a:r>
            <a:r>
              <a:rPr lang="hu-HU" dirty="0"/>
              <a:t>ó</a:t>
            </a:r>
            <a:r>
              <a:rPr lang="en-US" dirty="0"/>
              <a:t> </a:t>
            </a:r>
            <a:r>
              <a:rPr lang="en-US" dirty="0" err="1"/>
              <a:t>elem</a:t>
            </a:r>
            <a:r>
              <a:rPr lang="hu-HU" dirty="0"/>
              <a:t>é</a:t>
            </a:r>
            <a:r>
              <a:rPr lang="en-US" dirty="0"/>
              <a:t>re, </a:t>
            </a:r>
            <a:r>
              <a:rPr lang="en-US" dirty="0" err="1"/>
              <a:t>azaz</a:t>
            </a:r>
            <a:r>
              <a:rPr lang="en-US" dirty="0"/>
              <a:t> a Fire! </a:t>
            </a:r>
            <a:r>
              <a:rPr lang="en-US" dirty="0" err="1"/>
              <a:t>buttonra</a:t>
            </a:r>
            <a:r>
              <a:rPr lang="en-US" dirty="0"/>
              <a:t> </a:t>
            </a:r>
            <a:r>
              <a:rPr lang="en-US" dirty="0" err="1"/>
              <a:t>jobb</a:t>
            </a:r>
            <a:r>
              <a:rPr lang="en-US" dirty="0"/>
              <a:t> </a:t>
            </a:r>
            <a:r>
              <a:rPr lang="en-US" dirty="0" err="1"/>
              <a:t>kattint</a:t>
            </a:r>
            <a:r>
              <a:rPr lang="hu-HU" dirty="0"/>
              <a:t>á</a:t>
            </a:r>
            <a:r>
              <a:rPr lang="en-US" dirty="0"/>
              <a:t>s -&gt; View Callbacks -&gt; Callback</a:t>
            </a:r>
            <a:endParaRPr lang="hu-HU" dirty="0"/>
          </a:p>
          <a:p>
            <a:r>
              <a:rPr lang="en-US" dirty="0" err="1"/>
              <a:t>Ehhez</a:t>
            </a:r>
            <a:r>
              <a:rPr lang="en-US" dirty="0"/>
              <a:t> </a:t>
            </a:r>
            <a:r>
              <a:rPr lang="en-US" dirty="0" err="1"/>
              <a:t>feldob</a:t>
            </a:r>
            <a:r>
              <a:rPr lang="en-US" dirty="0"/>
              <a:t> </a:t>
            </a:r>
            <a:r>
              <a:rPr lang="en-US" dirty="0" err="1"/>
              <a:t>majd</a:t>
            </a:r>
            <a:r>
              <a:rPr lang="en-US" dirty="0"/>
              <a:t> </a:t>
            </a:r>
            <a:r>
              <a:rPr lang="en-US" dirty="0" err="1"/>
              <a:t>egy</a:t>
            </a:r>
            <a:r>
              <a:rPr lang="en-US" dirty="0"/>
              <a:t> </a:t>
            </a:r>
            <a:r>
              <a:rPr lang="en-US" dirty="0" err="1"/>
              <a:t>filekezel</a:t>
            </a:r>
            <a:r>
              <a:rPr lang="hu-HU" dirty="0"/>
              <a:t>ő</a:t>
            </a:r>
            <a:r>
              <a:rPr lang="en-US" dirty="0"/>
              <a:t>t, </a:t>
            </a:r>
            <a:r>
              <a:rPr lang="en-US" dirty="0" err="1"/>
              <a:t>hogy</a:t>
            </a:r>
            <a:r>
              <a:rPr lang="en-US" dirty="0"/>
              <a:t> </a:t>
            </a:r>
            <a:r>
              <a:rPr lang="en-US" dirty="0" err="1"/>
              <a:t>ments</a:t>
            </a:r>
            <a:r>
              <a:rPr lang="hu-HU" dirty="0"/>
              <a:t>ü</a:t>
            </a:r>
            <a:r>
              <a:rPr lang="en-US" dirty="0"/>
              <a:t>k le a GUI-t.</a:t>
            </a:r>
            <a:endParaRPr lang="hu-HU" dirty="0"/>
          </a:p>
        </p:txBody>
      </p:sp>
    </p:spTree>
    <p:extLst>
      <p:ext uri="{BB962C8B-B14F-4D97-AF65-F5344CB8AC3E}">
        <p14:creationId xmlns:p14="http://schemas.microsoft.com/office/powerpoint/2010/main" val="270469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8C43E3-13E5-4C15-B4F2-AE0BDA2BF47C}"/>
              </a:ext>
            </a:extLst>
          </p:cNvPr>
          <p:cNvPicPr>
            <a:picLocks noGrp="1" noChangeAspect="1"/>
          </p:cNvPicPr>
          <p:nvPr>
            <p:ph idx="1"/>
          </p:nvPr>
        </p:nvPicPr>
        <p:blipFill>
          <a:blip r:embed="rId2"/>
          <a:stretch>
            <a:fillRect/>
          </a:stretch>
        </p:blipFill>
        <p:spPr>
          <a:xfrm>
            <a:off x="4900613" y="1783770"/>
            <a:ext cx="6651625" cy="3450797"/>
          </a:xfrm>
        </p:spPr>
      </p:pic>
      <p:sp>
        <p:nvSpPr>
          <p:cNvPr id="4" name="Text Placeholder 3">
            <a:extLst>
              <a:ext uri="{FF2B5EF4-FFF2-40B4-BE49-F238E27FC236}">
                <a16:creationId xmlns:a16="http://schemas.microsoft.com/office/drawing/2014/main" id="{F70FBD2A-9797-43DB-9565-70865F6BC342}"/>
              </a:ext>
            </a:extLst>
          </p:cNvPr>
          <p:cNvSpPr>
            <a:spLocks noGrp="1"/>
          </p:cNvSpPr>
          <p:nvPr>
            <p:ph type="body" sz="half" idx="2"/>
          </p:nvPr>
        </p:nvSpPr>
        <p:spPr/>
        <p:txBody>
          <a:bodyPr/>
          <a:lstStyle/>
          <a:p>
            <a:r>
              <a:rPr lang="en-US" dirty="0" err="1"/>
              <a:t>Ekkor</a:t>
            </a:r>
            <a:r>
              <a:rPr lang="en-US" dirty="0"/>
              <a:t> bet</a:t>
            </a:r>
            <a:r>
              <a:rPr lang="hu-HU" dirty="0"/>
              <a:t>ö</a:t>
            </a:r>
            <a:r>
              <a:rPr lang="en-US" dirty="0" err="1"/>
              <a:t>lti</a:t>
            </a:r>
            <a:r>
              <a:rPr lang="en-US" dirty="0"/>
              <a:t> nek</a:t>
            </a:r>
            <a:r>
              <a:rPr lang="hu-HU" dirty="0"/>
              <a:t>ü</a:t>
            </a:r>
            <a:r>
              <a:rPr lang="en-US" dirty="0" err="1"/>
              <a:t>nk</a:t>
            </a:r>
            <a:r>
              <a:rPr lang="en-US" dirty="0"/>
              <a:t> a n</a:t>
            </a:r>
            <a:r>
              <a:rPr lang="hu-HU" dirty="0"/>
              <a:t>é</a:t>
            </a:r>
            <a:r>
              <a:rPr lang="en-US" dirty="0" err="1"/>
              <a:t>v.m</a:t>
            </a:r>
            <a:r>
              <a:rPr lang="en-US" dirty="0"/>
              <a:t> filet a </a:t>
            </a:r>
            <a:r>
              <a:rPr lang="en-US" dirty="0" err="1"/>
              <a:t>matlab</a:t>
            </a:r>
            <a:r>
              <a:rPr lang="en-US" dirty="0"/>
              <a:t>. </a:t>
            </a:r>
          </a:p>
          <a:p>
            <a:endParaRPr lang="en-US" dirty="0"/>
          </a:p>
          <a:p>
            <a:endParaRPr lang="en-US" dirty="0"/>
          </a:p>
          <a:p>
            <a:r>
              <a:rPr lang="en-US" dirty="0" err="1"/>
              <a:t>Egy</a:t>
            </a:r>
            <a:r>
              <a:rPr lang="en-US" dirty="0"/>
              <a:t> </a:t>
            </a:r>
            <a:r>
              <a:rPr lang="en-US" dirty="0" err="1"/>
              <a:t>hasonl</a:t>
            </a:r>
            <a:r>
              <a:rPr lang="hu-HU" dirty="0"/>
              <a:t>ó</a:t>
            </a:r>
            <a:r>
              <a:rPr lang="en-US" dirty="0"/>
              <a:t> k</a:t>
            </a:r>
            <a:r>
              <a:rPr lang="hu-HU" dirty="0"/>
              <a:t>é</a:t>
            </a:r>
            <a:r>
              <a:rPr lang="en-US" dirty="0"/>
              <a:t>p </a:t>
            </a:r>
            <a:r>
              <a:rPr lang="en-US" dirty="0" err="1"/>
              <a:t>fogad</a:t>
            </a:r>
            <a:r>
              <a:rPr lang="en-US" dirty="0"/>
              <a:t> </a:t>
            </a:r>
            <a:r>
              <a:rPr lang="en-US" dirty="0" err="1"/>
              <a:t>minket</a:t>
            </a:r>
            <a:r>
              <a:rPr lang="en-US" dirty="0"/>
              <a:t>. </a:t>
            </a:r>
            <a:endParaRPr lang="hu-HU" dirty="0"/>
          </a:p>
        </p:txBody>
      </p:sp>
    </p:spTree>
    <p:extLst>
      <p:ext uri="{BB962C8B-B14F-4D97-AF65-F5344CB8AC3E}">
        <p14:creationId xmlns:p14="http://schemas.microsoft.com/office/powerpoint/2010/main" val="421339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8B88-4439-4AB1-8C2A-4B6BE2CF4155}"/>
              </a:ext>
            </a:extLst>
          </p:cNvPr>
          <p:cNvSpPr>
            <a:spLocks noGrp="1"/>
          </p:cNvSpPr>
          <p:nvPr>
            <p:ph type="title"/>
          </p:nvPr>
        </p:nvSpPr>
        <p:spPr/>
        <p:txBody>
          <a:bodyPr/>
          <a:lstStyle/>
          <a:p>
            <a:r>
              <a:rPr lang="en-US" dirty="0"/>
              <a:t>A j</a:t>
            </a:r>
            <a:r>
              <a:rPr lang="hu-HU" dirty="0"/>
              <a:t>á</a:t>
            </a:r>
            <a:r>
              <a:rPr lang="en-US" dirty="0"/>
              <a:t>t</a:t>
            </a:r>
            <a:r>
              <a:rPr lang="hu-HU" dirty="0"/>
              <a:t>é</a:t>
            </a:r>
            <a:r>
              <a:rPr lang="en-US" dirty="0"/>
              <a:t>k </a:t>
            </a:r>
            <a:r>
              <a:rPr lang="en-US" dirty="0" err="1"/>
              <a:t>megtervez</a:t>
            </a:r>
            <a:r>
              <a:rPr lang="hu-HU" dirty="0"/>
              <a:t>é</a:t>
            </a:r>
            <a:r>
              <a:rPr lang="en-US" dirty="0"/>
              <a:t>se</a:t>
            </a:r>
            <a:endParaRPr lang="hu-HU" dirty="0"/>
          </a:p>
        </p:txBody>
      </p:sp>
      <p:sp>
        <p:nvSpPr>
          <p:cNvPr id="3" name="Content Placeholder 2">
            <a:extLst>
              <a:ext uri="{FF2B5EF4-FFF2-40B4-BE49-F238E27FC236}">
                <a16:creationId xmlns:a16="http://schemas.microsoft.com/office/drawing/2014/main" id="{D48BA80D-97AA-45E7-A8B9-93A76EB11FB0}"/>
              </a:ext>
            </a:extLst>
          </p:cNvPr>
          <p:cNvSpPr>
            <a:spLocks noGrp="1"/>
          </p:cNvSpPr>
          <p:nvPr>
            <p:ph idx="1"/>
          </p:nvPr>
        </p:nvSpPr>
        <p:spPr/>
        <p:txBody>
          <a:bodyPr/>
          <a:lstStyle/>
          <a:p>
            <a:r>
              <a:rPr lang="en-US" dirty="0" err="1"/>
              <a:t>Adatok</a:t>
            </a:r>
            <a:r>
              <a:rPr lang="en-US" dirty="0"/>
              <a:t> </a:t>
            </a:r>
            <a:r>
              <a:rPr lang="en-US" dirty="0" err="1"/>
              <a:t>bek</a:t>
            </a:r>
            <a:r>
              <a:rPr lang="hu-HU" dirty="0"/>
              <a:t>é</a:t>
            </a:r>
            <a:r>
              <a:rPr lang="en-US" dirty="0"/>
              <a:t>r</a:t>
            </a:r>
            <a:r>
              <a:rPr lang="hu-HU" dirty="0"/>
              <a:t>é</a:t>
            </a:r>
            <a:r>
              <a:rPr lang="en-US" dirty="0"/>
              <a:t>se</a:t>
            </a:r>
          </a:p>
          <a:p>
            <a:pPr lvl="1"/>
            <a:r>
              <a:rPr lang="en-US" dirty="0" err="1"/>
              <a:t>Sebess</a:t>
            </a:r>
            <a:r>
              <a:rPr lang="hu-HU" dirty="0"/>
              <a:t>é</a:t>
            </a:r>
            <a:r>
              <a:rPr lang="en-US" dirty="0"/>
              <a:t>g</a:t>
            </a:r>
          </a:p>
          <a:p>
            <a:pPr lvl="1"/>
            <a:r>
              <a:rPr lang="en-US" dirty="0" err="1"/>
              <a:t>Sz</a:t>
            </a:r>
            <a:r>
              <a:rPr lang="hu-HU" dirty="0"/>
              <a:t>ö</a:t>
            </a:r>
            <a:r>
              <a:rPr lang="en-US" dirty="0"/>
              <a:t>g</a:t>
            </a:r>
          </a:p>
          <a:p>
            <a:r>
              <a:rPr lang="en-US" dirty="0"/>
              <a:t>A </a:t>
            </a:r>
            <a:r>
              <a:rPr lang="en-US" dirty="0" err="1"/>
              <a:t>megadott</a:t>
            </a:r>
            <a:r>
              <a:rPr lang="en-US" dirty="0"/>
              <a:t> </a:t>
            </a:r>
            <a:r>
              <a:rPr lang="hu-HU" dirty="0"/>
              <a:t>é</a:t>
            </a:r>
            <a:r>
              <a:rPr lang="en-US" dirty="0"/>
              <a:t>rt</a:t>
            </a:r>
            <a:r>
              <a:rPr lang="hu-HU" dirty="0"/>
              <a:t>é</a:t>
            </a:r>
            <a:r>
              <a:rPr lang="en-US" dirty="0" err="1"/>
              <a:t>kekkel</a:t>
            </a:r>
            <a:r>
              <a:rPr lang="en-US" dirty="0"/>
              <a:t> “l</a:t>
            </a:r>
            <a:r>
              <a:rPr lang="hu-HU" dirty="0"/>
              <a:t>ö</a:t>
            </a:r>
            <a:r>
              <a:rPr lang="en-US" dirty="0" err="1"/>
              <a:t>ves</a:t>
            </a:r>
            <a:r>
              <a:rPr lang="en-US" dirty="0"/>
              <a:t>” a j</a:t>
            </a:r>
            <a:r>
              <a:rPr lang="hu-HU" dirty="0"/>
              <a:t>á</a:t>
            </a:r>
            <a:r>
              <a:rPr lang="en-US" dirty="0"/>
              <a:t>t</a:t>
            </a:r>
            <a:r>
              <a:rPr lang="hu-HU" dirty="0"/>
              <a:t>é</a:t>
            </a:r>
            <a:r>
              <a:rPr lang="en-US" dirty="0"/>
              <a:t>k </a:t>
            </a:r>
            <a:r>
              <a:rPr lang="en-US" dirty="0" err="1"/>
              <a:t>ind</a:t>
            </a:r>
            <a:r>
              <a:rPr lang="hu-HU" dirty="0"/>
              <a:t>í</a:t>
            </a:r>
            <a:r>
              <a:rPr lang="en-US" dirty="0"/>
              <a:t>t</a:t>
            </a:r>
            <a:r>
              <a:rPr lang="hu-HU" dirty="0"/>
              <a:t>á</a:t>
            </a:r>
            <a:r>
              <a:rPr lang="en-US" dirty="0" err="1"/>
              <a:t>sakor</a:t>
            </a:r>
            <a:r>
              <a:rPr lang="en-US" dirty="0"/>
              <a:t> v</a:t>
            </a:r>
            <a:r>
              <a:rPr lang="hu-HU" dirty="0"/>
              <a:t>é</a:t>
            </a:r>
            <a:r>
              <a:rPr lang="en-US" dirty="0" err="1"/>
              <a:t>letlenszer</a:t>
            </a:r>
            <a:r>
              <a:rPr lang="hu-HU" dirty="0"/>
              <a:t>ű</a:t>
            </a:r>
            <a:r>
              <a:rPr lang="en-US" dirty="0" err="1"/>
              <a:t>en</a:t>
            </a:r>
            <a:r>
              <a:rPr lang="en-US" dirty="0"/>
              <a:t> </a:t>
            </a:r>
            <a:r>
              <a:rPr lang="en-US" dirty="0" err="1"/>
              <a:t>gener</a:t>
            </a:r>
            <a:r>
              <a:rPr lang="hu-HU" dirty="0"/>
              <a:t>á</a:t>
            </a:r>
            <a:r>
              <a:rPr lang="en-US" dirty="0"/>
              <a:t>l</a:t>
            </a:r>
            <a:r>
              <a:rPr lang="hu-HU" dirty="0"/>
              <a:t>t</a:t>
            </a:r>
            <a:r>
              <a:rPr lang="en-US" dirty="0"/>
              <a:t> “c</a:t>
            </a:r>
            <a:r>
              <a:rPr lang="hu-HU" dirty="0"/>
              <a:t>é</a:t>
            </a:r>
            <a:r>
              <a:rPr lang="en-US" dirty="0" err="1"/>
              <a:t>lpont</a:t>
            </a:r>
            <a:r>
              <a:rPr lang="en-US" dirty="0"/>
              <a:t>” </a:t>
            </a:r>
            <a:r>
              <a:rPr lang="en-US" dirty="0" err="1"/>
              <a:t>fel</a:t>
            </a:r>
            <a:r>
              <a:rPr lang="hu-HU" dirty="0"/>
              <a:t>é</a:t>
            </a:r>
            <a:endParaRPr lang="en-US" dirty="0"/>
          </a:p>
          <a:p>
            <a:r>
              <a:rPr lang="en-US" dirty="0"/>
              <a:t>Ha </a:t>
            </a:r>
            <a:r>
              <a:rPr lang="en-US" dirty="0" err="1"/>
              <a:t>tal</a:t>
            </a:r>
            <a:r>
              <a:rPr lang="hu-HU" dirty="0"/>
              <a:t>á</a:t>
            </a:r>
            <a:r>
              <a:rPr lang="en-US" dirty="0" err="1"/>
              <a:t>lat</a:t>
            </a:r>
            <a:r>
              <a:rPr lang="en-US" dirty="0"/>
              <a:t> van a j</a:t>
            </a:r>
            <a:r>
              <a:rPr lang="hu-HU" dirty="0"/>
              <a:t>á</a:t>
            </a:r>
            <a:r>
              <a:rPr lang="en-US" dirty="0"/>
              <a:t>t</a:t>
            </a:r>
            <a:r>
              <a:rPr lang="hu-HU" dirty="0"/>
              <a:t>é</a:t>
            </a:r>
            <a:r>
              <a:rPr lang="en-US" dirty="0"/>
              <a:t>kos v</a:t>
            </a:r>
            <a:r>
              <a:rPr lang="hu-HU" dirty="0"/>
              <a:t>á</a:t>
            </a:r>
            <a:r>
              <a:rPr lang="en-US" dirty="0" err="1"/>
              <a:t>gya</a:t>
            </a:r>
            <a:r>
              <a:rPr lang="en-US" dirty="0"/>
              <a:t> </a:t>
            </a:r>
            <a:r>
              <a:rPr lang="en-US" dirty="0" err="1"/>
              <a:t>szerint</a:t>
            </a:r>
            <a:r>
              <a:rPr lang="en-US" dirty="0"/>
              <a:t> </a:t>
            </a:r>
            <a:r>
              <a:rPr lang="hu-HU" dirty="0"/>
              <a:t>ú</a:t>
            </a:r>
            <a:r>
              <a:rPr lang="en-US" dirty="0"/>
              <a:t>j </a:t>
            </a:r>
            <a:r>
              <a:rPr lang="en-US" dirty="0" err="1"/>
              <a:t>j</a:t>
            </a:r>
            <a:r>
              <a:rPr lang="hu-HU" dirty="0"/>
              <a:t>á</a:t>
            </a:r>
            <a:r>
              <a:rPr lang="en-US" dirty="0"/>
              <a:t>t</a:t>
            </a:r>
            <a:r>
              <a:rPr lang="hu-HU" dirty="0"/>
              <a:t>é</a:t>
            </a:r>
            <a:r>
              <a:rPr lang="en-US" dirty="0"/>
              <a:t>k </a:t>
            </a:r>
            <a:r>
              <a:rPr lang="en-US" dirty="0" err="1"/>
              <a:t>kezd</a:t>
            </a:r>
            <a:r>
              <a:rPr lang="hu-HU" dirty="0"/>
              <a:t>ő</a:t>
            </a:r>
            <a:r>
              <a:rPr lang="en-US" dirty="0" err="1"/>
              <a:t>dik</a:t>
            </a:r>
            <a:r>
              <a:rPr lang="en-US" dirty="0"/>
              <a:t> </a:t>
            </a:r>
            <a:r>
              <a:rPr lang="en-US" dirty="0" err="1"/>
              <a:t>vagy</a:t>
            </a:r>
            <a:r>
              <a:rPr lang="en-US" dirty="0"/>
              <a:t> bez</a:t>
            </a:r>
            <a:r>
              <a:rPr lang="hu-HU" dirty="0"/>
              <a:t>á</a:t>
            </a:r>
            <a:r>
              <a:rPr lang="en-US" dirty="0" err="1"/>
              <a:t>rodik</a:t>
            </a:r>
            <a:r>
              <a:rPr lang="en-US" dirty="0"/>
              <a:t> a j</a:t>
            </a:r>
            <a:r>
              <a:rPr lang="hu-HU" dirty="0"/>
              <a:t>á</a:t>
            </a:r>
            <a:r>
              <a:rPr lang="en-US" dirty="0"/>
              <a:t>t</a:t>
            </a:r>
            <a:r>
              <a:rPr lang="hu-HU" dirty="0"/>
              <a:t>é</a:t>
            </a:r>
            <a:r>
              <a:rPr lang="en-US" dirty="0"/>
              <a:t>k</a:t>
            </a:r>
          </a:p>
        </p:txBody>
      </p:sp>
    </p:spTree>
    <p:extLst>
      <p:ext uri="{BB962C8B-B14F-4D97-AF65-F5344CB8AC3E}">
        <p14:creationId xmlns:p14="http://schemas.microsoft.com/office/powerpoint/2010/main" val="407567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22943E-2C98-433A-B1E8-F6410193D763}"/>
              </a:ext>
            </a:extLst>
          </p:cNvPr>
          <p:cNvSpPr>
            <a:spLocks noGrp="1"/>
          </p:cNvSpPr>
          <p:nvPr>
            <p:ph type="body" sz="half" idx="2"/>
          </p:nvPr>
        </p:nvSpPr>
        <p:spPr>
          <a:xfrm>
            <a:off x="767857" y="2923158"/>
            <a:ext cx="3031852" cy="3001392"/>
          </a:xfrm>
        </p:spPr>
        <p:txBody>
          <a:bodyPr/>
          <a:lstStyle/>
          <a:p>
            <a:r>
              <a:rPr lang="en-US" dirty="0"/>
              <a:t>Mint </a:t>
            </a:r>
            <a:r>
              <a:rPr lang="en-US" dirty="0" err="1"/>
              <a:t>elej</a:t>
            </a:r>
            <a:r>
              <a:rPr lang="hu-HU" dirty="0"/>
              <a:t>é</a:t>
            </a:r>
            <a:r>
              <a:rPr lang="en-US" dirty="0"/>
              <a:t>n </a:t>
            </a:r>
            <a:r>
              <a:rPr lang="en-US" dirty="0" err="1"/>
              <a:t>eml</a:t>
            </a:r>
            <a:r>
              <a:rPr lang="hu-HU" dirty="0"/>
              <a:t>í</a:t>
            </a:r>
            <a:r>
              <a:rPr lang="en-US" dirty="0" err="1"/>
              <a:t>tettem</a:t>
            </a:r>
            <a:r>
              <a:rPr lang="en-US" dirty="0"/>
              <a:t>, c</a:t>
            </a:r>
            <a:r>
              <a:rPr lang="hu-HU" dirty="0"/>
              <a:t>é</a:t>
            </a:r>
            <a:r>
              <a:rPr lang="en-US" dirty="0" err="1"/>
              <a:t>lszer</a:t>
            </a:r>
            <a:r>
              <a:rPr lang="hu-HU" dirty="0"/>
              <a:t>ű</a:t>
            </a:r>
            <a:r>
              <a:rPr lang="en-US" dirty="0"/>
              <a:t> a </a:t>
            </a:r>
            <a:r>
              <a:rPr lang="en-US" dirty="0" err="1"/>
              <a:t>kezd</a:t>
            </a:r>
            <a:r>
              <a:rPr lang="hu-HU" dirty="0"/>
              <a:t>é</a:t>
            </a:r>
            <a:r>
              <a:rPr lang="en-US" dirty="0" err="1"/>
              <a:t>sn</a:t>
            </a:r>
            <a:r>
              <a:rPr lang="hu-HU" dirty="0"/>
              <a:t>é</a:t>
            </a:r>
            <a:r>
              <a:rPr lang="en-US" dirty="0"/>
              <a:t>l fix</a:t>
            </a:r>
            <a:r>
              <a:rPr lang="hu-HU" dirty="0"/>
              <a:t>á</a:t>
            </a:r>
            <a:r>
              <a:rPr lang="en-US" dirty="0" err="1"/>
              <a:t>lt</a:t>
            </a:r>
            <a:r>
              <a:rPr lang="en-US" dirty="0"/>
              <a:t> </a:t>
            </a:r>
            <a:r>
              <a:rPr lang="hu-HU" dirty="0"/>
              <a:t>é</a:t>
            </a:r>
            <a:r>
              <a:rPr lang="en-US" dirty="0"/>
              <a:t>rt</a:t>
            </a:r>
            <a:r>
              <a:rPr lang="hu-HU" dirty="0"/>
              <a:t>é</a:t>
            </a:r>
            <a:r>
              <a:rPr lang="en-US" dirty="0" err="1"/>
              <a:t>kkel</a:t>
            </a:r>
            <a:r>
              <a:rPr lang="en-US" dirty="0"/>
              <a:t> </a:t>
            </a:r>
            <a:r>
              <a:rPr lang="en-US" dirty="0" err="1"/>
              <a:t>dolgozni</a:t>
            </a:r>
            <a:r>
              <a:rPr lang="en-US" dirty="0"/>
              <a:t>. </a:t>
            </a:r>
          </a:p>
          <a:p>
            <a:endParaRPr lang="en-US" dirty="0"/>
          </a:p>
          <a:p>
            <a:r>
              <a:rPr lang="en-US" dirty="0" err="1"/>
              <a:t>Ez</a:t>
            </a:r>
            <a:r>
              <a:rPr lang="hu-HU" dirty="0"/>
              <a:t>é</a:t>
            </a:r>
            <a:r>
              <a:rPr lang="en-US" dirty="0"/>
              <a:t>rt </a:t>
            </a:r>
            <a:r>
              <a:rPr lang="en-US" dirty="0" err="1"/>
              <a:t>megadjuk</a:t>
            </a:r>
            <a:r>
              <a:rPr lang="en-US" dirty="0"/>
              <a:t> a </a:t>
            </a:r>
            <a:r>
              <a:rPr lang="en-US" dirty="0" err="1"/>
              <a:t>sebess</a:t>
            </a:r>
            <a:r>
              <a:rPr lang="hu-HU" dirty="0"/>
              <a:t>é</a:t>
            </a:r>
            <a:r>
              <a:rPr lang="en-US" dirty="0"/>
              <a:t>get es a </a:t>
            </a:r>
            <a:r>
              <a:rPr lang="en-US" dirty="0" err="1"/>
              <a:t>sz</a:t>
            </a:r>
            <a:r>
              <a:rPr lang="hu-HU" dirty="0"/>
              <a:t>ö</a:t>
            </a:r>
            <a:r>
              <a:rPr lang="en-US" dirty="0"/>
              <a:t>get.</a:t>
            </a:r>
          </a:p>
          <a:p>
            <a:endParaRPr lang="en-US" dirty="0"/>
          </a:p>
        </p:txBody>
      </p:sp>
      <p:sp>
        <p:nvSpPr>
          <p:cNvPr id="13" name="Title 1">
            <a:extLst>
              <a:ext uri="{FF2B5EF4-FFF2-40B4-BE49-F238E27FC236}">
                <a16:creationId xmlns:a16="http://schemas.microsoft.com/office/drawing/2014/main" id="{9300D709-D2D0-47EA-BE14-3943BEF1D157}"/>
              </a:ext>
            </a:extLst>
          </p:cNvPr>
          <p:cNvSpPr>
            <a:spLocks noGrp="1"/>
          </p:cNvSpPr>
          <p:nvPr>
            <p:ph type="title"/>
          </p:nvPr>
        </p:nvSpPr>
        <p:spPr>
          <a:xfrm>
            <a:off x="767857" y="933450"/>
            <a:ext cx="3031852" cy="1722419"/>
          </a:xfrm>
        </p:spPr>
        <p:txBody>
          <a:bodyPr/>
          <a:lstStyle/>
          <a:p>
            <a:r>
              <a:rPr lang="hu-HU" dirty="0"/>
              <a:t>é</a:t>
            </a:r>
            <a:r>
              <a:rPr lang="en-US" dirty="0"/>
              <a:t>rt</a:t>
            </a:r>
            <a:r>
              <a:rPr lang="hu-HU" dirty="0"/>
              <a:t>é</a:t>
            </a:r>
            <a:r>
              <a:rPr lang="en-US" dirty="0" err="1"/>
              <a:t>kadas</a:t>
            </a:r>
            <a:endParaRPr lang="hu-HU" dirty="0"/>
          </a:p>
        </p:txBody>
      </p:sp>
      <p:pic>
        <p:nvPicPr>
          <p:cNvPr id="19" name="Content Placeholder 18">
            <a:extLst>
              <a:ext uri="{FF2B5EF4-FFF2-40B4-BE49-F238E27FC236}">
                <a16:creationId xmlns:a16="http://schemas.microsoft.com/office/drawing/2014/main" id="{D513358A-0EE8-4264-854D-DE2598809661}"/>
              </a:ext>
            </a:extLst>
          </p:cNvPr>
          <p:cNvPicPr>
            <a:picLocks noGrp="1" noChangeAspect="1"/>
          </p:cNvPicPr>
          <p:nvPr>
            <p:ph idx="1"/>
          </p:nvPr>
        </p:nvPicPr>
        <p:blipFill>
          <a:blip r:embed="rId3"/>
          <a:stretch>
            <a:fillRect/>
          </a:stretch>
        </p:blipFill>
        <p:spPr>
          <a:xfrm>
            <a:off x="5078056" y="2404242"/>
            <a:ext cx="7035764" cy="1546321"/>
          </a:xfrm>
        </p:spPr>
      </p:pic>
    </p:spTree>
    <p:extLst>
      <p:ext uri="{BB962C8B-B14F-4D97-AF65-F5344CB8AC3E}">
        <p14:creationId xmlns:p14="http://schemas.microsoft.com/office/powerpoint/2010/main" val="41303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 j</a:t>
            </a:r>
            <a:r>
              <a:rPr lang="hu-HU" dirty="0" err="1"/>
              <a:t>áték</a:t>
            </a:r>
            <a:r>
              <a:rPr lang="en-US" dirty="0"/>
              <a:t> </a:t>
            </a:r>
            <a:r>
              <a:rPr lang="en-US" dirty="0" err="1"/>
              <a:t>tervez</a:t>
            </a:r>
            <a:r>
              <a:rPr lang="hu-HU" dirty="0"/>
              <a:t>é</a:t>
            </a:r>
            <a:r>
              <a:rPr lang="en-US" dirty="0"/>
              <a:t>s</a:t>
            </a:r>
            <a:r>
              <a:rPr lang="hu-HU" dirty="0"/>
              <a:t>é</a:t>
            </a:r>
            <a:r>
              <a:rPr lang="en-US" dirty="0"/>
              <a:t>nek </a:t>
            </a:r>
            <a:r>
              <a:rPr lang="en-US" dirty="0" err="1"/>
              <a:t>menete</a:t>
            </a:r>
            <a:endParaRPr lang="en-US" dirty="0"/>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2282842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D4B3-064B-4859-B761-2546765AC15B}"/>
              </a:ext>
            </a:extLst>
          </p:cNvPr>
          <p:cNvSpPr>
            <a:spLocks noGrp="1"/>
          </p:cNvSpPr>
          <p:nvPr>
            <p:ph type="title"/>
          </p:nvPr>
        </p:nvSpPr>
        <p:spPr/>
        <p:txBody>
          <a:bodyPr/>
          <a:lstStyle/>
          <a:p>
            <a:r>
              <a:rPr lang="en-US" dirty="0"/>
              <a:t>L</a:t>
            </a:r>
            <a:r>
              <a:rPr lang="hu-HU" dirty="0"/>
              <a:t>ö</a:t>
            </a:r>
            <a:r>
              <a:rPr lang="en-US" dirty="0"/>
              <a:t>v</a:t>
            </a:r>
            <a:r>
              <a:rPr lang="hu-HU" dirty="0"/>
              <a:t>é</a:t>
            </a:r>
            <a:r>
              <a:rPr lang="en-US" dirty="0"/>
              <a:t>s</a:t>
            </a:r>
            <a:endParaRPr lang="hu-HU" dirty="0"/>
          </a:p>
        </p:txBody>
      </p:sp>
      <p:pic>
        <p:nvPicPr>
          <p:cNvPr id="6" name="Content Placeholder 5">
            <a:extLst>
              <a:ext uri="{FF2B5EF4-FFF2-40B4-BE49-F238E27FC236}">
                <a16:creationId xmlns:a16="http://schemas.microsoft.com/office/drawing/2014/main" id="{458B6DFA-8250-431E-B8D6-EEAD32B0B3D7}"/>
              </a:ext>
            </a:extLst>
          </p:cNvPr>
          <p:cNvPicPr>
            <a:picLocks noGrp="1" noChangeAspect="1"/>
          </p:cNvPicPr>
          <p:nvPr>
            <p:ph idx="1"/>
          </p:nvPr>
        </p:nvPicPr>
        <p:blipFill rotWithShape="1">
          <a:blip r:embed="rId3"/>
          <a:srcRect l="4406" t="8131" r="8471"/>
          <a:stretch/>
        </p:blipFill>
        <p:spPr>
          <a:xfrm>
            <a:off x="4971495" y="3186908"/>
            <a:ext cx="7220505" cy="484184"/>
          </a:xfrm>
        </p:spPr>
      </p:pic>
      <p:sp>
        <p:nvSpPr>
          <p:cNvPr id="4" name="Text Placeholder 3">
            <a:extLst>
              <a:ext uri="{FF2B5EF4-FFF2-40B4-BE49-F238E27FC236}">
                <a16:creationId xmlns:a16="http://schemas.microsoft.com/office/drawing/2014/main" id="{9E56CE5D-0EED-485A-87D4-219E78836F0B}"/>
              </a:ext>
            </a:extLst>
          </p:cNvPr>
          <p:cNvSpPr>
            <a:spLocks noGrp="1"/>
          </p:cNvSpPr>
          <p:nvPr>
            <p:ph type="body" sz="half" idx="2"/>
          </p:nvPr>
        </p:nvSpPr>
        <p:spPr/>
        <p:txBody>
          <a:bodyPr/>
          <a:lstStyle/>
          <a:p>
            <a:r>
              <a:rPr lang="en-US" dirty="0"/>
              <a:t>A l</a:t>
            </a:r>
            <a:r>
              <a:rPr lang="hu-HU" dirty="0"/>
              <a:t>ö</a:t>
            </a:r>
            <a:r>
              <a:rPr lang="en-US" dirty="0" err="1"/>
              <a:t>ved</a:t>
            </a:r>
            <a:r>
              <a:rPr lang="hu-HU" dirty="0"/>
              <a:t>é</a:t>
            </a:r>
            <a:r>
              <a:rPr lang="en-US" dirty="0"/>
              <a:t>k </a:t>
            </a:r>
            <a:r>
              <a:rPr lang="en-US" dirty="0" err="1"/>
              <a:t>mozg</a:t>
            </a:r>
            <a:r>
              <a:rPr lang="hu-HU" dirty="0"/>
              <a:t>á</a:t>
            </a:r>
            <a:r>
              <a:rPr lang="en-US" dirty="0"/>
              <a:t>s</a:t>
            </a:r>
            <a:r>
              <a:rPr lang="hu-HU" dirty="0"/>
              <a:t>á</a:t>
            </a:r>
            <a:r>
              <a:rPr lang="en-US" dirty="0"/>
              <a:t>t </a:t>
            </a:r>
            <a:r>
              <a:rPr lang="en-US" dirty="0" err="1"/>
              <a:t>fogjuk</a:t>
            </a:r>
            <a:r>
              <a:rPr lang="en-US" dirty="0"/>
              <a:t> most le</a:t>
            </a:r>
            <a:r>
              <a:rPr lang="hu-HU" dirty="0"/>
              <a:t>í</a:t>
            </a:r>
            <a:r>
              <a:rPr lang="en-US" dirty="0" err="1"/>
              <a:t>rni</a:t>
            </a:r>
            <a:r>
              <a:rPr lang="en-US" dirty="0"/>
              <a:t>.</a:t>
            </a:r>
          </a:p>
          <a:p>
            <a:r>
              <a:rPr lang="en-US" dirty="0" err="1"/>
              <a:t>Tudjuk</a:t>
            </a:r>
            <a:r>
              <a:rPr lang="en-US" dirty="0"/>
              <a:t>, </a:t>
            </a:r>
            <a:r>
              <a:rPr lang="en-US" dirty="0" err="1"/>
              <a:t>hogy</a:t>
            </a:r>
            <a:r>
              <a:rPr lang="en-US" dirty="0"/>
              <a:t> </a:t>
            </a:r>
            <a:r>
              <a:rPr lang="en-US" dirty="0" err="1"/>
              <a:t>mozog</a:t>
            </a:r>
            <a:r>
              <a:rPr lang="en-US" dirty="0"/>
              <a:t> </a:t>
            </a:r>
            <a:r>
              <a:rPr lang="en-US" dirty="0" err="1"/>
              <a:t>az</a:t>
            </a:r>
            <a:r>
              <a:rPr lang="en-US" dirty="0"/>
              <a:t> x </a:t>
            </a:r>
            <a:r>
              <a:rPr lang="en-US" dirty="0" err="1"/>
              <a:t>tengelyen</a:t>
            </a:r>
            <a:r>
              <a:rPr lang="en-US" dirty="0"/>
              <a:t> </a:t>
            </a:r>
            <a:r>
              <a:rPr lang="en-US" dirty="0" err="1"/>
              <a:t>illetve</a:t>
            </a:r>
            <a:r>
              <a:rPr lang="en-US" dirty="0"/>
              <a:t> </a:t>
            </a:r>
            <a:r>
              <a:rPr lang="en-US" dirty="0" err="1"/>
              <a:t>az</a:t>
            </a:r>
            <a:r>
              <a:rPr lang="en-US" dirty="0"/>
              <a:t> y </a:t>
            </a:r>
            <a:r>
              <a:rPr lang="en-US" dirty="0" err="1"/>
              <a:t>tengelyen</a:t>
            </a:r>
            <a:r>
              <a:rPr lang="en-US" dirty="0"/>
              <a:t> is. </a:t>
            </a:r>
          </a:p>
          <a:p>
            <a:r>
              <a:rPr lang="en-US" dirty="0" err="1"/>
              <a:t>Ez</a:t>
            </a:r>
            <a:r>
              <a:rPr lang="en-US" dirty="0"/>
              <a:t> a k</a:t>
            </a:r>
            <a:r>
              <a:rPr lang="hu-HU" dirty="0"/>
              <a:t>é</a:t>
            </a:r>
            <a:r>
              <a:rPr lang="en-US" dirty="0"/>
              <a:t>t k</a:t>
            </a:r>
            <a:r>
              <a:rPr lang="hu-HU" dirty="0"/>
              <a:t>é</a:t>
            </a:r>
            <a:r>
              <a:rPr lang="en-US" dirty="0" err="1"/>
              <a:t>plet</a:t>
            </a:r>
            <a:r>
              <a:rPr lang="en-US" dirty="0"/>
              <a:t> </a:t>
            </a:r>
            <a:r>
              <a:rPr lang="en-US" dirty="0" err="1"/>
              <a:t>lenne</a:t>
            </a:r>
            <a:r>
              <a:rPr lang="en-US" dirty="0"/>
              <a:t> az.</a:t>
            </a:r>
          </a:p>
          <a:p>
            <a:endParaRPr lang="hu-HU" dirty="0"/>
          </a:p>
        </p:txBody>
      </p:sp>
      <p:pic>
        <p:nvPicPr>
          <p:cNvPr id="8" name="Picture 7">
            <a:extLst>
              <a:ext uri="{FF2B5EF4-FFF2-40B4-BE49-F238E27FC236}">
                <a16:creationId xmlns:a16="http://schemas.microsoft.com/office/drawing/2014/main" id="{B5C95033-ABF9-4592-8D8E-E32D201A4674}"/>
              </a:ext>
            </a:extLst>
          </p:cNvPr>
          <p:cNvPicPr>
            <a:picLocks noChangeAspect="1"/>
          </p:cNvPicPr>
          <p:nvPr/>
        </p:nvPicPr>
        <p:blipFill>
          <a:blip r:embed="rId4"/>
          <a:stretch>
            <a:fillRect/>
          </a:stretch>
        </p:blipFill>
        <p:spPr>
          <a:xfrm>
            <a:off x="4971495" y="4161111"/>
            <a:ext cx="7220505" cy="484183"/>
          </a:xfrm>
          <a:prstGeom prst="rect">
            <a:avLst/>
          </a:prstGeom>
        </p:spPr>
      </p:pic>
    </p:spTree>
    <p:extLst>
      <p:ext uri="{BB962C8B-B14F-4D97-AF65-F5344CB8AC3E}">
        <p14:creationId xmlns:p14="http://schemas.microsoft.com/office/powerpoint/2010/main" val="4147041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39FD-CD9B-4801-8962-ACB2E5BCECD0}"/>
              </a:ext>
            </a:extLst>
          </p:cNvPr>
          <p:cNvSpPr>
            <a:spLocks noGrp="1"/>
          </p:cNvSpPr>
          <p:nvPr>
            <p:ph type="title"/>
          </p:nvPr>
        </p:nvSpPr>
        <p:spPr/>
        <p:txBody>
          <a:bodyPr/>
          <a:lstStyle/>
          <a:p>
            <a:r>
              <a:rPr lang="en-US" dirty="0"/>
              <a:t>Time</a:t>
            </a:r>
            <a:endParaRPr lang="hu-HU" dirty="0"/>
          </a:p>
        </p:txBody>
      </p:sp>
      <p:sp>
        <p:nvSpPr>
          <p:cNvPr id="4" name="Text Placeholder 3">
            <a:extLst>
              <a:ext uri="{FF2B5EF4-FFF2-40B4-BE49-F238E27FC236}">
                <a16:creationId xmlns:a16="http://schemas.microsoft.com/office/drawing/2014/main" id="{8C50C64C-5540-4E66-8357-6D016037BB5A}"/>
              </a:ext>
            </a:extLst>
          </p:cNvPr>
          <p:cNvSpPr>
            <a:spLocks noGrp="1"/>
          </p:cNvSpPr>
          <p:nvPr>
            <p:ph type="body" idx="1"/>
          </p:nvPr>
        </p:nvSpPr>
        <p:spPr/>
        <p:txBody>
          <a:bodyPr/>
          <a:lstStyle/>
          <a:p>
            <a:r>
              <a:rPr lang="en-US" dirty="0"/>
              <a:t>0-</a:t>
            </a:r>
            <a:r>
              <a:rPr lang="hu-HU" dirty="0"/>
              <a:t>tó</a:t>
            </a:r>
            <a:r>
              <a:rPr lang="en-US" dirty="0"/>
              <a:t>l 100-ig, 1000 </a:t>
            </a:r>
            <a:r>
              <a:rPr lang="en-US" dirty="0" err="1"/>
              <a:t>pont</a:t>
            </a:r>
            <a:r>
              <a:rPr lang="en-US" dirty="0"/>
              <a:t>: </a:t>
            </a:r>
            <a:r>
              <a:rPr lang="hu-HU" sz="1800" b="0" i="0" u="none" strike="noStrike" baseline="0" dirty="0" err="1">
                <a:solidFill>
                  <a:srgbClr val="000000"/>
                </a:solidFill>
                <a:latin typeface="Courier New" panose="02070309020205020404" pitchFamily="49" charset="0"/>
              </a:rPr>
              <a:t>linspace</a:t>
            </a:r>
            <a:r>
              <a:rPr lang="hu-HU" sz="1800" b="0" i="0" u="none" strike="noStrike" baseline="0" dirty="0">
                <a:solidFill>
                  <a:srgbClr val="000000"/>
                </a:solidFill>
                <a:latin typeface="Courier New" panose="02070309020205020404" pitchFamily="49" charset="0"/>
              </a:rPr>
              <a:t>(0,100,1000)</a:t>
            </a:r>
          </a:p>
        </p:txBody>
      </p:sp>
      <p:sp>
        <p:nvSpPr>
          <p:cNvPr id="6" name="Text Placeholder 5">
            <a:extLst>
              <a:ext uri="{FF2B5EF4-FFF2-40B4-BE49-F238E27FC236}">
                <a16:creationId xmlns:a16="http://schemas.microsoft.com/office/drawing/2014/main" id="{A50400B1-CD09-4D34-A7C1-5B5CAF712A6B}"/>
              </a:ext>
            </a:extLst>
          </p:cNvPr>
          <p:cNvSpPr>
            <a:spLocks noGrp="1"/>
          </p:cNvSpPr>
          <p:nvPr>
            <p:ph type="body" sz="quarter" idx="3"/>
          </p:nvPr>
        </p:nvSpPr>
        <p:spPr/>
        <p:txBody>
          <a:bodyPr/>
          <a:lstStyle/>
          <a:p>
            <a:r>
              <a:rPr lang="en-US" dirty="0"/>
              <a:t>0-t</a:t>
            </a:r>
            <a:r>
              <a:rPr lang="hu-HU" dirty="0"/>
              <a:t>ó</a:t>
            </a:r>
            <a:r>
              <a:rPr lang="en-US" dirty="0"/>
              <a:t>l 5-ig, 1000 </a:t>
            </a:r>
            <a:r>
              <a:rPr lang="en-US" dirty="0" err="1"/>
              <a:t>pont</a:t>
            </a:r>
            <a:r>
              <a:rPr lang="en-US" dirty="0"/>
              <a:t>: </a:t>
            </a:r>
            <a:r>
              <a:rPr lang="hu-HU" sz="1800" b="0" i="0" u="none" strike="noStrike" baseline="0" dirty="0" err="1">
                <a:solidFill>
                  <a:srgbClr val="000000"/>
                </a:solidFill>
                <a:latin typeface="Courier New" panose="02070309020205020404" pitchFamily="49" charset="0"/>
              </a:rPr>
              <a:t>linspace</a:t>
            </a:r>
            <a:r>
              <a:rPr lang="hu-HU" sz="1800" b="0" i="0" u="none" strike="noStrike" baseline="0" dirty="0">
                <a:solidFill>
                  <a:srgbClr val="000000"/>
                </a:solidFill>
                <a:latin typeface="Courier New" panose="02070309020205020404" pitchFamily="49" charset="0"/>
              </a:rPr>
              <a:t>(0,</a:t>
            </a:r>
            <a:r>
              <a:rPr lang="en-US" sz="1800" b="0" i="0" u="none" strike="noStrike" baseline="0" dirty="0">
                <a:solidFill>
                  <a:srgbClr val="000000"/>
                </a:solidFill>
                <a:latin typeface="Courier New" panose="02070309020205020404" pitchFamily="49" charset="0"/>
              </a:rPr>
              <a:t>5</a:t>
            </a:r>
            <a:r>
              <a:rPr lang="hu-HU" sz="1800" b="0" i="0" u="none" strike="noStrike" baseline="0" dirty="0">
                <a:solidFill>
                  <a:srgbClr val="000000"/>
                </a:solidFill>
                <a:latin typeface="Courier New" panose="02070309020205020404" pitchFamily="49" charset="0"/>
              </a:rPr>
              <a:t>,1000)</a:t>
            </a:r>
          </a:p>
        </p:txBody>
      </p:sp>
      <p:pic>
        <p:nvPicPr>
          <p:cNvPr id="15" name="Content Placeholder 14">
            <a:extLst>
              <a:ext uri="{FF2B5EF4-FFF2-40B4-BE49-F238E27FC236}">
                <a16:creationId xmlns:a16="http://schemas.microsoft.com/office/drawing/2014/main" id="{539BA4EA-471E-4980-9C85-2207BA616DA6}"/>
              </a:ext>
            </a:extLst>
          </p:cNvPr>
          <p:cNvPicPr>
            <a:picLocks noGrp="1" noChangeAspect="1"/>
          </p:cNvPicPr>
          <p:nvPr>
            <p:ph sz="quarter" idx="4"/>
          </p:nvPr>
        </p:nvPicPr>
        <p:blipFill>
          <a:blip r:embed="rId2"/>
          <a:stretch>
            <a:fillRect/>
          </a:stretch>
        </p:blipFill>
        <p:spPr>
          <a:xfrm>
            <a:off x="6903198" y="2994811"/>
            <a:ext cx="4707611" cy="3094697"/>
          </a:xfrm>
        </p:spPr>
      </p:pic>
      <p:pic>
        <p:nvPicPr>
          <p:cNvPr id="13" name="Content Placeholder 12">
            <a:extLst>
              <a:ext uri="{FF2B5EF4-FFF2-40B4-BE49-F238E27FC236}">
                <a16:creationId xmlns:a16="http://schemas.microsoft.com/office/drawing/2014/main" id="{DBB1D344-0F66-4187-B991-4D139428372A}"/>
              </a:ext>
            </a:extLst>
          </p:cNvPr>
          <p:cNvPicPr>
            <a:picLocks noGrp="1" noChangeAspect="1"/>
          </p:cNvPicPr>
          <p:nvPr>
            <p:ph sz="half" idx="2"/>
          </p:nvPr>
        </p:nvPicPr>
        <p:blipFill>
          <a:blip r:embed="rId3"/>
          <a:stretch>
            <a:fillRect/>
          </a:stretch>
        </p:blipFill>
        <p:spPr>
          <a:xfrm>
            <a:off x="581191" y="2994811"/>
            <a:ext cx="4572000" cy="3094697"/>
          </a:xfrm>
        </p:spPr>
      </p:pic>
    </p:spTree>
    <p:extLst>
      <p:ext uri="{BB962C8B-B14F-4D97-AF65-F5344CB8AC3E}">
        <p14:creationId xmlns:p14="http://schemas.microsoft.com/office/powerpoint/2010/main" val="25382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39FD-CD9B-4801-8962-ACB2E5BCECD0}"/>
              </a:ext>
            </a:extLst>
          </p:cNvPr>
          <p:cNvSpPr>
            <a:spLocks noGrp="1"/>
          </p:cNvSpPr>
          <p:nvPr>
            <p:ph type="title"/>
          </p:nvPr>
        </p:nvSpPr>
        <p:spPr/>
        <p:txBody>
          <a:bodyPr/>
          <a:lstStyle/>
          <a:p>
            <a:r>
              <a:rPr lang="en-US" dirty="0" err="1"/>
              <a:t>Sz</a:t>
            </a:r>
            <a:r>
              <a:rPr lang="hu-HU" dirty="0"/>
              <a:t>ű</a:t>
            </a:r>
            <a:r>
              <a:rPr lang="en-US" dirty="0"/>
              <a:t>r</a:t>
            </a:r>
            <a:r>
              <a:rPr lang="hu-HU" dirty="0"/>
              <a:t>é</a:t>
            </a:r>
            <a:r>
              <a:rPr lang="en-US" dirty="0"/>
              <a:t>s </a:t>
            </a:r>
            <a:r>
              <a:rPr lang="en-US" dirty="0" err="1"/>
              <a:t>pozit</a:t>
            </a:r>
            <a:r>
              <a:rPr lang="hu-HU" dirty="0"/>
              <a:t>í</a:t>
            </a:r>
            <a:r>
              <a:rPr lang="en-US" dirty="0"/>
              <a:t>v </a:t>
            </a:r>
            <a:r>
              <a:rPr lang="hu-HU" dirty="0"/>
              <a:t>é</a:t>
            </a:r>
            <a:r>
              <a:rPr lang="en-US" dirty="0"/>
              <a:t>rt</a:t>
            </a:r>
            <a:r>
              <a:rPr lang="hu-HU" dirty="0"/>
              <a:t>é</a:t>
            </a:r>
            <a:r>
              <a:rPr lang="en-US" dirty="0" err="1"/>
              <a:t>kekre</a:t>
            </a:r>
            <a:endParaRPr lang="hu-HU" dirty="0"/>
          </a:p>
        </p:txBody>
      </p:sp>
      <p:pic>
        <p:nvPicPr>
          <p:cNvPr id="10" name="Content Placeholder 9">
            <a:extLst>
              <a:ext uri="{FF2B5EF4-FFF2-40B4-BE49-F238E27FC236}">
                <a16:creationId xmlns:a16="http://schemas.microsoft.com/office/drawing/2014/main" id="{86538FEC-38BA-4BC6-9333-164FA27488E2}"/>
              </a:ext>
            </a:extLst>
          </p:cNvPr>
          <p:cNvPicPr>
            <a:picLocks noGrp="1" noChangeAspect="1"/>
          </p:cNvPicPr>
          <p:nvPr>
            <p:ph sz="half" idx="1"/>
          </p:nvPr>
        </p:nvPicPr>
        <p:blipFill>
          <a:blip r:embed="rId3"/>
          <a:stretch>
            <a:fillRect/>
          </a:stretch>
        </p:blipFill>
        <p:spPr>
          <a:xfrm>
            <a:off x="581192" y="2628387"/>
            <a:ext cx="3398522" cy="1601226"/>
          </a:xfrm>
        </p:spPr>
      </p:pic>
      <p:pic>
        <p:nvPicPr>
          <p:cNvPr id="12" name="Content Placeholder 11">
            <a:extLst>
              <a:ext uri="{FF2B5EF4-FFF2-40B4-BE49-F238E27FC236}">
                <a16:creationId xmlns:a16="http://schemas.microsoft.com/office/drawing/2014/main" id="{5E760528-0A21-4D8D-B29C-EE00F6120504}"/>
              </a:ext>
            </a:extLst>
          </p:cNvPr>
          <p:cNvPicPr>
            <a:picLocks noGrp="1" noChangeAspect="1"/>
          </p:cNvPicPr>
          <p:nvPr>
            <p:ph sz="half" idx="2"/>
          </p:nvPr>
        </p:nvPicPr>
        <p:blipFill>
          <a:blip r:embed="rId4"/>
          <a:stretch>
            <a:fillRect/>
          </a:stretch>
        </p:blipFill>
        <p:spPr>
          <a:xfrm>
            <a:off x="6096000" y="1717990"/>
            <a:ext cx="5338439" cy="3429803"/>
          </a:xfrm>
        </p:spPr>
      </p:pic>
    </p:spTree>
    <p:extLst>
      <p:ext uri="{BB962C8B-B14F-4D97-AF65-F5344CB8AC3E}">
        <p14:creationId xmlns:p14="http://schemas.microsoft.com/office/powerpoint/2010/main" val="2692491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39FD-CD9B-4801-8962-ACB2E5BCECD0}"/>
              </a:ext>
            </a:extLst>
          </p:cNvPr>
          <p:cNvSpPr>
            <a:spLocks noGrp="1"/>
          </p:cNvSpPr>
          <p:nvPr>
            <p:ph type="title"/>
          </p:nvPr>
        </p:nvSpPr>
        <p:spPr/>
        <p:txBody>
          <a:bodyPr/>
          <a:lstStyle/>
          <a:p>
            <a:r>
              <a:rPr lang="en-US" dirty="0"/>
              <a:t>Time </a:t>
            </a:r>
            <a:r>
              <a:rPr lang="en-US" dirty="0" err="1"/>
              <a:t>probl</a:t>
            </a:r>
            <a:r>
              <a:rPr lang="hu-HU" dirty="0"/>
              <a:t>é</a:t>
            </a:r>
            <a:r>
              <a:rPr lang="en-US" dirty="0"/>
              <a:t>ma</a:t>
            </a:r>
            <a:endParaRPr lang="hu-HU" dirty="0"/>
          </a:p>
        </p:txBody>
      </p:sp>
      <p:sp>
        <p:nvSpPr>
          <p:cNvPr id="4" name="Text Placeholder 3">
            <a:extLst>
              <a:ext uri="{FF2B5EF4-FFF2-40B4-BE49-F238E27FC236}">
                <a16:creationId xmlns:a16="http://schemas.microsoft.com/office/drawing/2014/main" id="{8C50C64C-5540-4E66-8357-6D016037BB5A}"/>
              </a:ext>
            </a:extLst>
          </p:cNvPr>
          <p:cNvSpPr>
            <a:spLocks noGrp="1"/>
          </p:cNvSpPr>
          <p:nvPr>
            <p:ph type="body" idx="1"/>
          </p:nvPr>
        </p:nvSpPr>
        <p:spPr/>
        <p:txBody>
          <a:bodyPr/>
          <a:lstStyle/>
          <a:p>
            <a:r>
              <a:rPr lang="hu-HU" sz="1800" b="0" i="0" u="none" strike="noStrike" baseline="0" dirty="0" err="1">
                <a:solidFill>
                  <a:srgbClr val="000000"/>
                </a:solidFill>
                <a:latin typeface="Courier New" panose="02070309020205020404" pitchFamily="49" charset="0"/>
              </a:rPr>
              <a:t>linspace</a:t>
            </a:r>
            <a:r>
              <a:rPr lang="hu-HU" sz="1800" b="0" i="0" u="none" strike="noStrike" baseline="0" dirty="0">
                <a:solidFill>
                  <a:srgbClr val="000000"/>
                </a:solidFill>
                <a:latin typeface="Courier New" panose="02070309020205020404" pitchFamily="49" charset="0"/>
              </a:rPr>
              <a:t>(0,</a:t>
            </a:r>
            <a:r>
              <a:rPr lang="en-US" sz="1800" b="0" i="0" u="none" strike="noStrike" baseline="0" dirty="0">
                <a:solidFill>
                  <a:srgbClr val="000000"/>
                </a:solidFill>
                <a:latin typeface="Courier New" panose="02070309020205020404" pitchFamily="49" charset="0"/>
              </a:rPr>
              <a:t>5</a:t>
            </a:r>
            <a:r>
              <a:rPr lang="hu-HU" sz="1800" b="0" i="0" u="none" strike="noStrike" baseline="0" dirty="0">
                <a:solidFill>
                  <a:srgbClr val="000000"/>
                </a:solidFill>
                <a:latin typeface="Courier New" panose="02070309020205020404" pitchFamily="49" charset="0"/>
              </a:rPr>
              <a:t>,1000)</a:t>
            </a:r>
            <a:r>
              <a:rPr lang="en-US" sz="1800" b="0" i="0" u="none" strike="noStrike" baseline="0" dirty="0">
                <a:solidFill>
                  <a:srgbClr val="000000"/>
                </a:solidFill>
                <a:latin typeface="Courier New" panose="02070309020205020404" pitchFamily="49" charset="0"/>
              </a:rPr>
              <a:t> &amp; High vel &amp; low angle</a:t>
            </a:r>
            <a:endParaRPr lang="hu-HU" sz="1800" b="0" i="0" u="none" strike="noStrike" baseline="0" dirty="0">
              <a:solidFill>
                <a:srgbClr val="000000"/>
              </a:solidFill>
              <a:latin typeface="Courier New" panose="02070309020205020404" pitchFamily="49" charset="0"/>
            </a:endParaRPr>
          </a:p>
        </p:txBody>
      </p:sp>
      <p:sp>
        <p:nvSpPr>
          <p:cNvPr id="6" name="Text Placeholder 5">
            <a:extLst>
              <a:ext uri="{FF2B5EF4-FFF2-40B4-BE49-F238E27FC236}">
                <a16:creationId xmlns:a16="http://schemas.microsoft.com/office/drawing/2014/main" id="{A50400B1-CD09-4D34-A7C1-5B5CAF712A6B}"/>
              </a:ext>
            </a:extLst>
          </p:cNvPr>
          <p:cNvSpPr>
            <a:spLocks noGrp="1"/>
          </p:cNvSpPr>
          <p:nvPr>
            <p:ph type="body" sz="quarter" idx="3"/>
          </p:nvPr>
        </p:nvSpPr>
        <p:spPr/>
        <p:txBody>
          <a:bodyPr/>
          <a:lstStyle/>
          <a:p>
            <a:r>
              <a:rPr lang="hu-HU" sz="2000" b="0" i="0" u="none" strike="noStrike" baseline="0" dirty="0" err="1">
                <a:solidFill>
                  <a:srgbClr val="000000"/>
                </a:solidFill>
                <a:latin typeface="Courier New" panose="02070309020205020404" pitchFamily="49" charset="0"/>
              </a:rPr>
              <a:t>linspace</a:t>
            </a:r>
            <a:r>
              <a:rPr lang="hu-HU" sz="2000" b="0" i="0" u="none" strike="noStrike" baseline="0" dirty="0">
                <a:solidFill>
                  <a:srgbClr val="000000"/>
                </a:solidFill>
                <a:latin typeface="Courier New" panose="02070309020205020404" pitchFamily="49" charset="0"/>
              </a:rPr>
              <a:t>(0,</a:t>
            </a:r>
            <a:r>
              <a:rPr lang="en-US" dirty="0">
                <a:solidFill>
                  <a:srgbClr val="000000"/>
                </a:solidFill>
                <a:latin typeface="Courier New" panose="02070309020205020404" pitchFamily="49" charset="0"/>
              </a:rPr>
              <a:t>10000</a:t>
            </a:r>
            <a:r>
              <a:rPr lang="hu-HU" sz="2000" b="0" i="0" u="none" strike="noStrike" baseline="0" dirty="0">
                <a:solidFill>
                  <a:srgbClr val="000000"/>
                </a:solidFill>
                <a:latin typeface="Courier New" panose="02070309020205020404" pitchFamily="49" charset="0"/>
              </a:rPr>
              <a:t>,1000)</a:t>
            </a:r>
            <a:r>
              <a:rPr lang="en-US" sz="2000" b="0" i="0" u="none" strike="noStrike" baseline="0" dirty="0">
                <a:solidFill>
                  <a:srgbClr val="000000"/>
                </a:solidFill>
                <a:latin typeface="Courier New" panose="02070309020205020404" pitchFamily="49" charset="0"/>
              </a:rPr>
              <a:t> &amp; High vel &amp; low angle</a:t>
            </a:r>
            <a:endParaRPr lang="hu-HU" sz="2000" b="0" i="0" u="none" strike="noStrike" baseline="0" dirty="0">
              <a:solidFill>
                <a:srgbClr val="000000"/>
              </a:solidFill>
              <a:latin typeface="Courier New" panose="02070309020205020404" pitchFamily="49" charset="0"/>
            </a:endParaRPr>
          </a:p>
        </p:txBody>
      </p:sp>
      <p:pic>
        <p:nvPicPr>
          <p:cNvPr id="8" name="Content Placeholder 7">
            <a:extLst>
              <a:ext uri="{FF2B5EF4-FFF2-40B4-BE49-F238E27FC236}">
                <a16:creationId xmlns:a16="http://schemas.microsoft.com/office/drawing/2014/main" id="{9606E645-3910-4BC7-A59B-0D631434CE11}"/>
              </a:ext>
            </a:extLst>
          </p:cNvPr>
          <p:cNvPicPr>
            <a:picLocks noGrp="1" noChangeAspect="1"/>
          </p:cNvPicPr>
          <p:nvPr>
            <p:ph sz="half" idx="2"/>
          </p:nvPr>
        </p:nvPicPr>
        <p:blipFill>
          <a:blip r:embed="rId3"/>
          <a:stretch>
            <a:fillRect/>
          </a:stretch>
        </p:blipFill>
        <p:spPr>
          <a:xfrm>
            <a:off x="581191" y="2994811"/>
            <a:ext cx="4627377" cy="2936841"/>
          </a:xfrm>
        </p:spPr>
      </p:pic>
      <p:pic>
        <p:nvPicPr>
          <p:cNvPr id="16" name="Content Placeholder 15">
            <a:extLst>
              <a:ext uri="{FF2B5EF4-FFF2-40B4-BE49-F238E27FC236}">
                <a16:creationId xmlns:a16="http://schemas.microsoft.com/office/drawing/2014/main" id="{01AB6FC6-3C30-44E8-A377-F4C1BE1EB41A}"/>
              </a:ext>
            </a:extLst>
          </p:cNvPr>
          <p:cNvPicPr>
            <a:picLocks noGrp="1" noChangeAspect="1"/>
          </p:cNvPicPr>
          <p:nvPr>
            <p:ph sz="quarter" idx="4"/>
          </p:nvPr>
        </p:nvPicPr>
        <p:blipFill>
          <a:blip r:embed="rId4"/>
          <a:stretch>
            <a:fillRect/>
          </a:stretch>
        </p:blipFill>
        <p:spPr>
          <a:xfrm>
            <a:off x="6770119" y="2994810"/>
            <a:ext cx="4711443" cy="2936841"/>
          </a:xfrm>
        </p:spPr>
      </p:pic>
    </p:spTree>
    <p:extLst>
      <p:ext uri="{BB962C8B-B14F-4D97-AF65-F5344CB8AC3E}">
        <p14:creationId xmlns:p14="http://schemas.microsoft.com/office/powerpoint/2010/main" val="78854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39FD-CD9B-4801-8962-ACB2E5BCECD0}"/>
              </a:ext>
            </a:extLst>
          </p:cNvPr>
          <p:cNvSpPr>
            <a:spLocks noGrp="1"/>
          </p:cNvSpPr>
          <p:nvPr>
            <p:ph type="title"/>
          </p:nvPr>
        </p:nvSpPr>
        <p:spPr/>
        <p:txBody>
          <a:bodyPr/>
          <a:lstStyle/>
          <a:p>
            <a:r>
              <a:rPr lang="en-US" dirty="0"/>
              <a:t>Time </a:t>
            </a:r>
            <a:r>
              <a:rPr lang="en-US" dirty="0" err="1"/>
              <a:t>Probl</a:t>
            </a:r>
            <a:r>
              <a:rPr lang="hu-HU" dirty="0"/>
              <a:t>é</a:t>
            </a:r>
            <a:r>
              <a:rPr lang="en-US" dirty="0"/>
              <a:t>ma </a:t>
            </a:r>
            <a:r>
              <a:rPr lang="en-US" dirty="0" err="1"/>
              <a:t>megold</a:t>
            </a:r>
            <a:r>
              <a:rPr lang="hu-HU" dirty="0"/>
              <a:t>á</a:t>
            </a:r>
            <a:r>
              <a:rPr lang="en-US" dirty="0"/>
              <a:t>s:</a:t>
            </a:r>
            <a:endParaRPr lang="hu-HU" dirty="0"/>
          </a:p>
        </p:txBody>
      </p:sp>
      <p:sp>
        <p:nvSpPr>
          <p:cNvPr id="6" name="Text Placeholder 5">
            <a:extLst>
              <a:ext uri="{FF2B5EF4-FFF2-40B4-BE49-F238E27FC236}">
                <a16:creationId xmlns:a16="http://schemas.microsoft.com/office/drawing/2014/main" id="{A50400B1-CD09-4D34-A7C1-5B5CAF712A6B}"/>
              </a:ext>
            </a:extLst>
          </p:cNvPr>
          <p:cNvSpPr>
            <a:spLocks noGrp="1"/>
          </p:cNvSpPr>
          <p:nvPr>
            <p:ph type="body" sz="quarter" idx="3"/>
          </p:nvPr>
        </p:nvSpPr>
        <p:spPr/>
        <p:txBody>
          <a:bodyPr/>
          <a:lstStyle/>
          <a:p>
            <a:r>
              <a:rPr lang="hu-HU" sz="1800" b="0" i="0" u="none" strike="noStrike" baseline="0" dirty="0" err="1">
                <a:solidFill>
                  <a:srgbClr val="000000"/>
                </a:solidFill>
                <a:latin typeface="Courier New" panose="02070309020205020404" pitchFamily="49" charset="0"/>
              </a:rPr>
              <a:t>time</a:t>
            </a:r>
            <a:r>
              <a:rPr lang="hu-HU" sz="1800" b="0" i="0" u="none" strike="noStrike" baseline="0" dirty="0">
                <a:solidFill>
                  <a:srgbClr val="000000"/>
                </a:solidFill>
                <a:latin typeface="Courier New" panose="02070309020205020404" pitchFamily="49" charset="0"/>
              </a:rPr>
              <a:t> =0:.01:100000</a:t>
            </a:r>
            <a:r>
              <a:rPr lang="en-US" sz="1800" b="0" i="0" u="none" strike="noStrike" baseline="0" dirty="0">
                <a:solidFill>
                  <a:srgbClr val="000000"/>
                </a:solidFill>
                <a:latin typeface="Courier New" panose="02070309020205020404" pitchFamily="49" charset="0"/>
              </a:rPr>
              <a:t> </a:t>
            </a:r>
            <a:r>
              <a:rPr lang="en-US" sz="2000" b="0" i="0" u="none" strike="noStrike" baseline="0" dirty="0">
                <a:solidFill>
                  <a:srgbClr val="000000"/>
                </a:solidFill>
                <a:latin typeface="Courier New" panose="02070309020205020404" pitchFamily="49" charset="0"/>
              </a:rPr>
              <a:t>&amp; norm vel &amp; norm angle</a:t>
            </a:r>
            <a:endParaRPr lang="hu-HU" sz="2000" b="0" i="0" u="none" strike="noStrike" baseline="0" dirty="0">
              <a:solidFill>
                <a:srgbClr val="000000"/>
              </a:solidFill>
              <a:latin typeface="Courier New" panose="02070309020205020404" pitchFamily="49" charset="0"/>
            </a:endParaRPr>
          </a:p>
        </p:txBody>
      </p:sp>
      <p:sp>
        <p:nvSpPr>
          <p:cNvPr id="4" name="Text Placeholder 3">
            <a:extLst>
              <a:ext uri="{FF2B5EF4-FFF2-40B4-BE49-F238E27FC236}">
                <a16:creationId xmlns:a16="http://schemas.microsoft.com/office/drawing/2014/main" id="{8C50C64C-5540-4E66-8357-6D016037BB5A}"/>
              </a:ext>
            </a:extLst>
          </p:cNvPr>
          <p:cNvSpPr>
            <a:spLocks noGrp="1"/>
          </p:cNvSpPr>
          <p:nvPr>
            <p:ph type="body" idx="1"/>
          </p:nvPr>
        </p:nvSpPr>
        <p:spPr/>
        <p:txBody>
          <a:bodyPr/>
          <a:lstStyle/>
          <a:p>
            <a:r>
              <a:rPr lang="hu-HU" sz="1800" b="0" i="0" u="none" strike="noStrike" baseline="0" dirty="0" err="1">
                <a:solidFill>
                  <a:srgbClr val="000000"/>
                </a:solidFill>
                <a:latin typeface="Courier New" panose="02070309020205020404" pitchFamily="49" charset="0"/>
              </a:rPr>
              <a:t>time</a:t>
            </a:r>
            <a:r>
              <a:rPr lang="hu-HU" sz="1800" b="0" i="0" u="none" strike="noStrike" baseline="0" dirty="0">
                <a:solidFill>
                  <a:srgbClr val="000000"/>
                </a:solidFill>
                <a:latin typeface="Courier New" panose="02070309020205020404" pitchFamily="49" charset="0"/>
              </a:rPr>
              <a:t> =0:.01:100000</a:t>
            </a:r>
            <a:r>
              <a:rPr lang="en-US" sz="1800" b="0" i="0" u="none" strike="noStrike" baseline="0" dirty="0">
                <a:solidFill>
                  <a:srgbClr val="000000"/>
                </a:solidFill>
                <a:latin typeface="Courier New" panose="02070309020205020404" pitchFamily="49" charset="0"/>
              </a:rPr>
              <a:t> &amp; High vel &amp; low angle</a:t>
            </a:r>
            <a:endParaRPr lang="hu-HU" sz="1800" b="0" i="0" u="none" strike="noStrike" baseline="0" dirty="0">
              <a:solidFill>
                <a:srgbClr val="000000"/>
              </a:solidFill>
              <a:latin typeface="Courier New" panose="02070309020205020404" pitchFamily="49" charset="0"/>
            </a:endParaRPr>
          </a:p>
        </p:txBody>
      </p:sp>
      <p:pic>
        <p:nvPicPr>
          <p:cNvPr id="7" name="Picture 6">
            <a:extLst>
              <a:ext uri="{FF2B5EF4-FFF2-40B4-BE49-F238E27FC236}">
                <a16:creationId xmlns:a16="http://schemas.microsoft.com/office/drawing/2014/main" id="{0B08ABED-F12F-46AB-A5B0-241ED233E6DE}"/>
              </a:ext>
            </a:extLst>
          </p:cNvPr>
          <p:cNvPicPr>
            <a:picLocks noChangeAspect="1"/>
          </p:cNvPicPr>
          <p:nvPr/>
        </p:nvPicPr>
        <p:blipFill>
          <a:blip r:embed="rId3"/>
          <a:stretch>
            <a:fillRect/>
          </a:stretch>
        </p:blipFill>
        <p:spPr>
          <a:xfrm>
            <a:off x="6293347" y="1028837"/>
            <a:ext cx="4256611" cy="738141"/>
          </a:xfrm>
          <a:prstGeom prst="rect">
            <a:avLst/>
          </a:prstGeom>
        </p:spPr>
      </p:pic>
      <p:pic>
        <p:nvPicPr>
          <p:cNvPr id="14" name="Content Placeholder 13">
            <a:extLst>
              <a:ext uri="{FF2B5EF4-FFF2-40B4-BE49-F238E27FC236}">
                <a16:creationId xmlns:a16="http://schemas.microsoft.com/office/drawing/2014/main" id="{FEC97CD3-3611-4CE8-ABCE-CADDE3A07A9E}"/>
              </a:ext>
            </a:extLst>
          </p:cNvPr>
          <p:cNvPicPr>
            <a:picLocks noGrp="1" noChangeAspect="1"/>
          </p:cNvPicPr>
          <p:nvPr>
            <p:ph sz="quarter" idx="4"/>
          </p:nvPr>
        </p:nvPicPr>
        <p:blipFill>
          <a:blip r:embed="rId4"/>
          <a:stretch>
            <a:fillRect/>
          </a:stretch>
        </p:blipFill>
        <p:spPr>
          <a:xfrm>
            <a:off x="6416039" y="2964098"/>
            <a:ext cx="4299309" cy="2898963"/>
          </a:xfrm>
        </p:spPr>
      </p:pic>
      <p:pic>
        <p:nvPicPr>
          <p:cNvPr id="12" name="Content Placeholder 11">
            <a:extLst>
              <a:ext uri="{FF2B5EF4-FFF2-40B4-BE49-F238E27FC236}">
                <a16:creationId xmlns:a16="http://schemas.microsoft.com/office/drawing/2014/main" id="{350B1A0E-35F4-4480-AB28-8D6ACDB0239D}"/>
              </a:ext>
            </a:extLst>
          </p:cNvPr>
          <p:cNvPicPr>
            <a:picLocks noGrp="1" noChangeAspect="1"/>
          </p:cNvPicPr>
          <p:nvPr>
            <p:ph sz="half" idx="2"/>
          </p:nvPr>
        </p:nvPicPr>
        <p:blipFill>
          <a:blip r:embed="rId5"/>
          <a:stretch>
            <a:fillRect/>
          </a:stretch>
        </p:blipFill>
        <p:spPr>
          <a:xfrm>
            <a:off x="581191" y="2964099"/>
            <a:ext cx="4663077" cy="2896952"/>
          </a:xfrm>
        </p:spPr>
      </p:pic>
    </p:spTree>
    <p:extLst>
      <p:ext uri="{BB962C8B-B14F-4D97-AF65-F5344CB8AC3E}">
        <p14:creationId xmlns:p14="http://schemas.microsoft.com/office/powerpoint/2010/main" val="193803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41D6-DDC8-4455-8C94-59A6C639ADF4}"/>
              </a:ext>
            </a:extLst>
          </p:cNvPr>
          <p:cNvSpPr>
            <a:spLocks noGrp="1"/>
          </p:cNvSpPr>
          <p:nvPr>
            <p:ph type="title"/>
          </p:nvPr>
        </p:nvSpPr>
        <p:spPr/>
        <p:txBody>
          <a:bodyPr/>
          <a:lstStyle/>
          <a:p>
            <a:r>
              <a:rPr lang="en-US" dirty="0" err="1"/>
              <a:t>Eredm</a:t>
            </a:r>
            <a:r>
              <a:rPr lang="hu-HU" dirty="0"/>
              <a:t>é</a:t>
            </a:r>
            <a:r>
              <a:rPr lang="en-US" dirty="0" err="1"/>
              <a:t>ny</a:t>
            </a:r>
            <a:r>
              <a:rPr lang="en-US" dirty="0"/>
              <a:t> #1</a:t>
            </a:r>
            <a:endParaRPr lang="hu-HU" dirty="0"/>
          </a:p>
        </p:txBody>
      </p:sp>
      <p:sp>
        <p:nvSpPr>
          <p:cNvPr id="4" name="Text Placeholder 3">
            <a:extLst>
              <a:ext uri="{FF2B5EF4-FFF2-40B4-BE49-F238E27FC236}">
                <a16:creationId xmlns:a16="http://schemas.microsoft.com/office/drawing/2014/main" id="{AB3B6A6C-3FDA-49D1-A03A-055587DF4316}"/>
              </a:ext>
            </a:extLst>
          </p:cNvPr>
          <p:cNvSpPr>
            <a:spLocks noGrp="1"/>
          </p:cNvSpPr>
          <p:nvPr>
            <p:ph idx="1"/>
          </p:nvPr>
        </p:nvSpPr>
        <p:spPr/>
        <p:txBody>
          <a:bodyPr>
            <a:normAutofit/>
          </a:bodyPr>
          <a:lstStyle/>
          <a:p>
            <a:r>
              <a:rPr lang="en-US" dirty="0"/>
              <a:t>El</a:t>
            </a:r>
            <a:r>
              <a:rPr lang="hu-HU" dirty="0"/>
              <a:t>é</a:t>
            </a:r>
            <a:r>
              <a:rPr lang="en-US" dirty="0"/>
              <a:t>rt</a:t>
            </a:r>
            <a:r>
              <a:rPr lang="hu-HU" dirty="0"/>
              <a:t>ü</a:t>
            </a:r>
            <a:r>
              <a:rPr lang="en-US" dirty="0"/>
              <a:t>k, </a:t>
            </a:r>
            <a:r>
              <a:rPr lang="en-US" dirty="0" err="1"/>
              <a:t>hogy</a:t>
            </a:r>
            <a:r>
              <a:rPr lang="en-US" dirty="0"/>
              <a:t> </a:t>
            </a:r>
            <a:r>
              <a:rPr lang="en-US" dirty="0" err="1"/>
              <a:t>tudjunk</a:t>
            </a:r>
            <a:r>
              <a:rPr lang="en-US" dirty="0"/>
              <a:t> “l</a:t>
            </a:r>
            <a:r>
              <a:rPr lang="hu-HU" dirty="0"/>
              <a:t>ő</a:t>
            </a:r>
            <a:r>
              <a:rPr lang="en-US" dirty="0" err="1"/>
              <a:t>ni</a:t>
            </a:r>
            <a:r>
              <a:rPr lang="en-US" dirty="0"/>
              <a:t>” </a:t>
            </a:r>
            <a:r>
              <a:rPr lang="en-US" dirty="0" err="1"/>
              <a:t>egy</a:t>
            </a:r>
            <a:r>
              <a:rPr lang="en-US" dirty="0"/>
              <a:t> </a:t>
            </a:r>
            <a:r>
              <a:rPr lang="en-US" dirty="0" err="1"/>
              <a:t>el</a:t>
            </a:r>
            <a:r>
              <a:rPr lang="hu-HU" dirty="0"/>
              <a:t>ő</a:t>
            </a:r>
            <a:r>
              <a:rPr lang="en-US" dirty="0"/>
              <a:t>re be</a:t>
            </a:r>
            <a:r>
              <a:rPr lang="hu-HU" dirty="0"/>
              <a:t>á</a:t>
            </a:r>
            <a:r>
              <a:rPr lang="en-US" dirty="0" err="1"/>
              <a:t>ll</a:t>
            </a:r>
            <a:r>
              <a:rPr lang="hu-HU" dirty="0"/>
              <a:t>í</a:t>
            </a:r>
            <a:r>
              <a:rPr lang="en-US" dirty="0" err="1"/>
              <a:t>tott</a:t>
            </a:r>
            <a:r>
              <a:rPr lang="en-US" dirty="0"/>
              <a:t> </a:t>
            </a:r>
            <a:r>
              <a:rPr lang="hu-HU" dirty="0"/>
              <a:t>é</a:t>
            </a:r>
            <a:r>
              <a:rPr lang="en-US" dirty="0"/>
              <a:t>rt</a:t>
            </a:r>
            <a:r>
              <a:rPr lang="hu-HU" dirty="0"/>
              <a:t>é</a:t>
            </a:r>
            <a:r>
              <a:rPr lang="en-US" dirty="0" err="1"/>
              <a:t>kkel</a:t>
            </a:r>
            <a:r>
              <a:rPr lang="en-US" dirty="0"/>
              <a:t>. </a:t>
            </a:r>
            <a:r>
              <a:rPr lang="en-US" dirty="0" err="1"/>
              <a:t>Oldjuk</a:t>
            </a:r>
            <a:r>
              <a:rPr lang="en-US" dirty="0"/>
              <a:t> meg, </a:t>
            </a:r>
            <a:r>
              <a:rPr lang="en-US" dirty="0" err="1"/>
              <a:t>hogy</a:t>
            </a:r>
            <a:r>
              <a:rPr lang="en-US" dirty="0"/>
              <a:t> </a:t>
            </a:r>
            <a:r>
              <a:rPr lang="en-US" dirty="0" err="1"/>
              <a:t>ezt</a:t>
            </a:r>
            <a:r>
              <a:rPr lang="en-US" dirty="0"/>
              <a:t> a j</a:t>
            </a:r>
            <a:r>
              <a:rPr lang="hu-HU" dirty="0"/>
              <a:t>á</a:t>
            </a:r>
            <a:r>
              <a:rPr lang="en-US" dirty="0"/>
              <a:t>t</a:t>
            </a:r>
            <a:r>
              <a:rPr lang="hu-HU" dirty="0"/>
              <a:t>é</a:t>
            </a:r>
            <a:r>
              <a:rPr lang="en-US" dirty="0"/>
              <a:t>kos </a:t>
            </a:r>
            <a:r>
              <a:rPr lang="en-US" dirty="0" err="1"/>
              <a:t>adja</a:t>
            </a:r>
            <a:r>
              <a:rPr lang="en-US" dirty="0"/>
              <a:t> meg.</a:t>
            </a:r>
            <a:endParaRPr lang="hu-HU" dirty="0"/>
          </a:p>
        </p:txBody>
      </p:sp>
    </p:spTree>
    <p:extLst>
      <p:ext uri="{BB962C8B-B14F-4D97-AF65-F5344CB8AC3E}">
        <p14:creationId xmlns:p14="http://schemas.microsoft.com/office/powerpoint/2010/main" val="126833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22943E-2C98-433A-B1E8-F6410193D763}"/>
              </a:ext>
            </a:extLst>
          </p:cNvPr>
          <p:cNvSpPr>
            <a:spLocks noGrp="1"/>
          </p:cNvSpPr>
          <p:nvPr>
            <p:ph type="body" sz="half" idx="2"/>
          </p:nvPr>
        </p:nvSpPr>
        <p:spPr>
          <a:xfrm>
            <a:off x="767857" y="2923158"/>
            <a:ext cx="3031852" cy="3001392"/>
          </a:xfrm>
        </p:spPr>
        <p:txBody>
          <a:bodyPr/>
          <a:lstStyle/>
          <a:p>
            <a:r>
              <a:rPr lang="en-US" dirty="0"/>
              <a:t>A 2 </a:t>
            </a:r>
            <a:r>
              <a:rPr lang="en-US" dirty="0" err="1"/>
              <a:t>fontos</a:t>
            </a:r>
            <a:r>
              <a:rPr lang="en-US" dirty="0"/>
              <a:t> </a:t>
            </a:r>
            <a:r>
              <a:rPr lang="en-US" dirty="0" err="1"/>
              <a:t>alap</a:t>
            </a:r>
            <a:r>
              <a:rPr lang="en-US" dirty="0"/>
              <a:t> </a:t>
            </a:r>
            <a:r>
              <a:rPr lang="hu-HU" dirty="0"/>
              <a:t>é</a:t>
            </a:r>
            <a:r>
              <a:rPr lang="en-US" dirty="0"/>
              <a:t>rt</a:t>
            </a:r>
            <a:r>
              <a:rPr lang="hu-HU" dirty="0"/>
              <a:t>é</a:t>
            </a:r>
            <a:r>
              <a:rPr lang="en-US" dirty="0"/>
              <a:t>k</a:t>
            </a:r>
            <a:r>
              <a:rPr lang="hu-HU" dirty="0"/>
              <a:t>ü</a:t>
            </a:r>
            <a:r>
              <a:rPr lang="en-US" dirty="0" err="1"/>
              <a:t>nk</a:t>
            </a:r>
            <a:r>
              <a:rPr lang="en-US" dirty="0"/>
              <a:t> </a:t>
            </a:r>
            <a:r>
              <a:rPr lang="en-US" dirty="0" err="1"/>
              <a:t>bek</a:t>
            </a:r>
            <a:r>
              <a:rPr lang="hu-HU" dirty="0"/>
              <a:t>é</a:t>
            </a:r>
            <a:r>
              <a:rPr lang="en-US" dirty="0"/>
              <a:t>r</a:t>
            </a:r>
            <a:r>
              <a:rPr lang="hu-HU" dirty="0"/>
              <a:t>é</a:t>
            </a:r>
            <a:r>
              <a:rPr lang="en-US" dirty="0"/>
              <a:t>s</a:t>
            </a:r>
            <a:r>
              <a:rPr lang="hu-HU" dirty="0"/>
              <a:t>é</a:t>
            </a:r>
            <a:r>
              <a:rPr lang="en-US" dirty="0"/>
              <a:t>t a k</a:t>
            </a:r>
            <a:r>
              <a:rPr lang="hu-HU" dirty="0"/>
              <a:t>ö</a:t>
            </a:r>
            <a:r>
              <a:rPr lang="en-US" dirty="0" err="1"/>
              <a:t>vetkez</a:t>
            </a:r>
            <a:r>
              <a:rPr lang="hu-HU" dirty="0"/>
              <a:t>ő</a:t>
            </a:r>
            <a:r>
              <a:rPr lang="en-US" dirty="0"/>
              <a:t> m</a:t>
            </a:r>
            <a:r>
              <a:rPr lang="hu-HU" dirty="0"/>
              <a:t>ó</a:t>
            </a:r>
            <a:r>
              <a:rPr lang="en-US" dirty="0"/>
              <a:t>don </a:t>
            </a:r>
            <a:r>
              <a:rPr lang="en-US" dirty="0" err="1"/>
              <a:t>tudjuk</a:t>
            </a:r>
            <a:r>
              <a:rPr lang="en-US" dirty="0"/>
              <a:t> </a:t>
            </a:r>
            <a:r>
              <a:rPr lang="en-US" dirty="0" err="1"/>
              <a:t>megoldani</a:t>
            </a:r>
            <a:r>
              <a:rPr lang="en-US" dirty="0"/>
              <a:t>:</a:t>
            </a:r>
          </a:p>
          <a:p>
            <a:endParaRPr lang="en-US" dirty="0"/>
          </a:p>
        </p:txBody>
      </p:sp>
      <p:pic>
        <p:nvPicPr>
          <p:cNvPr id="12" name="Content Placeholder 11">
            <a:extLst>
              <a:ext uri="{FF2B5EF4-FFF2-40B4-BE49-F238E27FC236}">
                <a16:creationId xmlns:a16="http://schemas.microsoft.com/office/drawing/2014/main" id="{27B38998-C9DA-42FD-9E20-958BD041402D}"/>
              </a:ext>
            </a:extLst>
          </p:cNvPr>
          <p:cNvPicPr>
            <a:picLocks noGrp="1" noChangeAspect="1"/>
          </p:cNvPicPr>
          <p:nvPr>
            <p:ph idx="1"/>
          </p:nvPr>
        </p:nvPicPr>
        <p:blipFill>
          <a:blip r:embed="rId3"/>
          <a:stretch>
            <a:fillRect/>
          </a:stretch>
        </p:blipFill>
        <p:spPr>
          <a:xfrm>
            <a:off x="4136994" y="2787588"/>
            <a:ext cx="8055006" cy="566213"/>
          </a:xfrm>
        </p:spPr>
      </p:pic>
      <p:sp>
        <p:nvSpPr>
          <p:cNvPr id="13" name="Title 1">
            <a:extLst>
              <a:ext uri="{FF2B5EF4-FFF2-40B4-BE49-F238E27FC236}">
                <a16:creationId xmlns:a16="http://schemas.microsoft.com/office/drawing/2014/main" id="{9300D709-D2D0-47EA-BE14-3943BEF1D157}"/>
              </a:ext>
            </a:extLst>
          </p:cNvPr>
          <p:cNvSpPr>
            <a:spLocks noGrp="1"/>
          </p:cNvSpPr>
          <p:nvPr>
            <p:ph type="title"/>
          </p:nvPr>
        </p:nvSpPr>
        <p:spPr>
          <a:xfrm>
            <a:off x="767857" y="933450"/>
            <a:ext cx="3031852" cy="1722419"/>
          </a:xfrm>
        </p:spPr>
        <p:txBody>
          <a:bodyPr/>
          <a:lstStyle/>
          <a:p>
            <a:r>
              <a:rPr lang="hu-HU" dirty="0"/>
              <a:t>é</a:t>
            </a:r>
            <a:r>
              <a:rPr lang="en-US" dirty="0"/>
              <a:t>rt</a:t>
            </a:r>
            <a:r>
              <a:rPr lang="hu-HU" dirty="0"/>
              <a:t>é</a:t>
            </a:r>
            <a:r>
              <a:rPr lang="en-US" dirty="0"/>
              <a:t>k </a:t>
            </a:r>
            <a:r>
              <a:rPr lang="en-US" dirty="0" err="1"/>
              <a:t>bek</a:t>
            </a:r>
            <a:r>
              <a:rPr lang="hu-HU" dirty="0"/>
              <a:t>é</a:t>
            </a:r>
            <a:r>
              <a:rPr lang="en-US" dirty="0"/>
              <a:t>r</a:t>
            </a:r>
            <a:r>
              <a:rPr lang="hu-HU" dirty="0"/>
              <a:t>é</a:t>
            </a:r>
            <a:r>
              <a:rPr lang="en-US" dirty="0"/>
              <a:t>s</a:t>
            </a:r>
            <a:endParaRPr lang="hu-HU" dirty="0"/>
          </a:p>
        </p:txBody>
      </p:sp>
    </p:spTree>
    <p:extLst>
      <p:ext uri="{BB962C8B-B14F-4D97-AF65-F5344CB8AC3E}">
        <p14:creationId xmlns:p14="http://schemas.microsoft.com/office/powerpoint/2010/main" val="188091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073068C-8665-495D-8C0C-924C16F3326A}"/>
              </a:ext>
            </a:extLst>
          </p:cNvPr>
          <p:cNvPicPr>
            <a:picLocks noGrp="1" noChangeAspect="1"/>
          </p:cNvPicPr>
          <p:nvPr>
            <p:ph sz="half" idx="1"/>
          </p:nvPr>
        </p:nvPicPr>
        <p:blipFill>
          <a:blip r:embed="rId3"/>
          <a:stretch>
            <a:fillRect/>
          </a:stretch>
        </p:blipFill>
        <p:spPr>
          <a:xfrm>
            <a:off x="521147" y="2228003"/>
            <a:ext cx="5254815" cy="3827718"/>
          </a:xfrm>
        </p:spPr>
      </p:pic>
      <p:pic>
        <p:nvPicPr>
          <p:cNvPr id="13" name="Content Placeholder 12">
            <a:extLst>
              <a:ext uri="{FF2B5EF4-FFF2-40B4-BE49-F238E27FC236}">
                <a16:creationId xmlns:a16="http://schemas.microsoft.com/office/drawing/2014/main" id="{B07168B6-D3F2-4B3E-989F-B7832A147CF5}"/>
              </a:ext>
            </a:extLst>
          </p:cNvPr>
          <p:cNvPicPr>
            <a:picLocks noGrp="1" noChangeAspect="1"/>
          </p:cNvPicPr>
          <p:nvPr>
            <p:ph sz="half" idx="2"/>
          </p:nvPr>
        </p:nvPicPr>
        <p:blipFill>
          <a:blip r:embed="rId4"/>
          <a:stretch>
            <a:fillRect/>
          </a:stretch>
        </p:blipFill>
        <p:spPr>
          <a:xfrm>
            <a:off x="6416041" y="2243374"/>
            <a:ext cx="5385864" cy="3812347"/>
          </a:xfrm>
        </p:spPr>
      </p:pic>
    </p:spTree>
    <p:extLst>
      <p:ext uri="{BB962C8B-B14F-4D97-AF65-F5344CB8AC3E}">
        <p14:creationId xmlns:p14="http://schemas.microsoft.com/office/powerpoint/2010/main" val="1313140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D4EE-00E3-401F-9990-FB5017E190CE}"/>
              </a:ext>
            </a:extLst>
          </p:cNvPr>
          <p:cNvSpPr>
            <a:spLocks noGrp="1"/>
          </p:cNvSpPr>
          <p:nvPr>
            <p:ph type="title"/>
          </p:nvPr>
        </p:nvSpPr>
        <p:spPr/>
        <p:txBody>
          <a:bodyPr/>
          <a:lstStyle/>
          <a:p>
            <a:r>
              <a:rPr lang="en-US" dirty="0"/>
              <a:t>L</a:t>
            </a:r>
            <a:r>
              <a:rPr lang="hu-HU" dirty="0"/>
              <a:t>ö</a:t>
            </a:r>
            <a:r>
              <a:rPr lang="en-US" dirty="0"/>
              <a:t>v</a:t>
            </a:r>
            <a:r>
              <a:rPr lang="hu-HU" dirty="0"/>
              <a:t>é</a:t>
            </a:r>
            <a:r>
              <a:rPr lang="en-US" dirty="0"/>
              <a:t>s </a:t>
            </a:r>
            <a:endParaRPr lang="hu-HU" dirty="0"/>
          </a:p>
        </p:txBody>
      </p:sp>
      <p:pic>
        <p:nvPicPr>
          <p:cNvPr id="6" name="Content Placeholder 5">
            <a:extLst>
              <a:ext uri="{FF2B5EF4-FFF2-40B4-BE49-F238E27FC236}">
                <a16:creationId xmlns:a16="http://schemas.microsoft.com/office/drawing/2014/main" id="{A8B6C582-698D-421A-A9F3-8F6F5FF22FF8}"/>
              </a:ext>
            </a:extLst>
          </p:cNvPr>
          <p:cNvPicPr>
            <a:picLocks noGrp="1" noChangeAspect="1"/>
          </p:cNvPicPr>
          <p:nvPr>
            <p:ph idx="1"/>
          </p:nvPr>
        </p:nvPicPr>
        <p:blipFill>
          <a:blip r:embed="rId2"/>
          <a:stretch>
            <a:fillRect/>
          </a:stretch>
        </p:blipFill>
        <p:spPr>
          <a:xfrm>
            <a:off x="5787313" y="2836654"/>
            <a:ext cx="5636830" cy="1089996"/>
          </a:xfrm>
        </p:spPr>
      </p:pic>
      <p:sp>
        <p:nvSpPr>
          <p:cNvPr id="4" name="Text Placeholder 3">
            <a:extLst>
              <a:ext uri="{FF2B5EF4-FFF2-40B4-BE49-F238E27FC236}">
                <a16:creationId xmlns:a16="http://schemas.microsoft.com/office/drawing/2014/main" id="{21533474-8404-4323-BE2D-A658672CBA6E}"/>
              </a:ext>
            </a:extLst>
          </p:cNvPr>
          <p:cNvSpPr>
            <a:spLocks noGrp="1"/>
          </p:cNvSpPr>
          <p:nvPr>
            <p:ph type="body" sz="half" idx="2"/>
          </p:nvPr>
        </p:nvSpPr>
        <p:spPr/>
        <p:txBody>
          <a:bodyPr/>
          <a:lstStyle/>
          <a:p>
            <a:r>
              <a:rPr lang="en-US" dirty="0"/>
              <a:t>A Fire! </a:t>
            </a:r>
            <a:r>
              <a:rPr lang="en-US" dirty="0" err="1"/>
              <a:t>Gomb</a:t>
            </a:r>
            <a:r>
              <a:rPr lang="en-US" dirty="0"/>
              <a:t> hat</a:t>
            </a:r>
            <a:r>
              <a:rPr lang="hu-HU" dirty="0"/>
              <a:t>á</a:t>
            </a:r>
            <a:r>
              <a:rPr lang="en-US" dirty="0"/>
              <a:t>s</a:t>
            </a:r>
            <a:r>
              <a:rPr lang="hu-HU" dirty="0"/>
              <a:t>á</a:t>
            </a:r>
            <a:r>
              <a:rPr lang="en-US" dirty="0"/>
              <a:t>ra a </a:t>
            </a:r>
            <a:r>
              <a:rPr lang="en-US" dirty="0" err="1"/>
              <a:t>matlab</a:t>
            </a:r>
            <a:r>
              <a:rPr lang="en-US" dirty="0"/>
              <a:t> r</a:t>
            </a:r>
            <a:r>
              <a:rPr lang="hu-HU" dirty="0"/>
              <a:t>ö</a:t>
            </a:r>
            <a:r>
              <a:rPr lang="en-US" dirty="0"/>
              <a:t>g</a:t>
            </a:r>
            <a:r>
              <a:rPr lang="hu-HU" dirty="0" err="1"/>
              <a:t>tö</a:t>
            </a:r>
            <a:r>
              <a:rPr lang="en-US" dirty="0"/>
              <a:t>n </a:t>
            </a:r>
            <a:r>
              <a:rPr lang="en-US" dirty="0" err="1"/>
              <a:t>kirajzolta</a:t>
            </a:r>
            <a:r>
              <a:rPr lang="en-US" dirty="0"/>
              <a:t> a </a:t>
            </a:r>
            <a:r>
              <a:rPr lang="en-US" dirty="0" err="1"/>
              <a:t>nem</a:t>
            </a:r>
            <a:r>
              <a:rPr lang="en-US" dirty="0"/>
              <a:t> t</a:t>
            </a:r>
            <a:r>
              <a:rPr lang="hu-HU" dirty="0"/>
              <a:t>ú</a:t>
            </a:r>
            <a:r>
              <a:rPr lang="en-US" dirty="0"/>
              <a:t>l </a:t>
            </a:r>
            <a:r>
              <a:rPr lang="en-US" dirty="0" err="1"/>
              <a:t>bonyolult</a:t>
            </a:r>
            <a:r>
              <a:rPr lang="en-US" dirty="0"/>
              <a:t> </a:t>
            </a:r>
            <a:r>
              <a:rPr lang="en-US" dirty="0" err="1"/>
              <a:t>grafikont</a:t>
            </a:r>
            <a:r>
              <a:rPr lang="en-US" dirty="0"/>
              <a:t> </a:t>
            </a:r>
            <a:r>
              <a:rPr lang="en-US" dirty="0" err="1"/>
              <a:t>el</a:t>
            </a:r>
            <a:r>
              <a:rPr lang="hu-HU" dirty="0"/>
              <a:t>é</a:t>
            </a:r>
            <a:r>
              <a:rPr lang="en-US" dirty="0" err="1"/>
              <a:t>nk</a:t>
            </a:r>
            <a:r>
              <a:rPr lang="en-US" dirty="0"/>
              <a:t>, de </a:t>
            </a:r>
            <a:r>
              <a:rPr lang="en-US" dirty="0" err="1"/>
              <a:t>ezzel</a:t>
            </a:r>
            <a:r>
              <a:rPr lang="en-US" dirty="0"/>
              <a:t> a </a:t>
            </a:r>
            <a:r>
              <a:rPr lang="en-US" dirty="0" err="1"/>
              <a:t>hangol</a:t>
            </a:r>
            <a:r>
              <a:rPr lang="hu-HU" dirty="0"/>
              <a:t>á</a:t>
            </a:r>
            <a:r>
              <a:rPr lang="en-US" dirty="0" err="1"/>
              <a:t>ssal</a:t>
            </a:r>
            <a:r>
              <a:rPr lang="en-US" dirty="0"/>
              <a:t>, </a:t>
            </a:r>
            <a:r>
              <a:rPr lang="en-US" dirty="0" err="1"/>
              <a:t>ugy</a:t>
            </a:r>
            <a:r>
              <a:rPr lang="en-US" dirty="0"/>
              <a:t> t</a:t>
            </a:r>
            <a:r>
              <a:rPr lang="hu-HU" dirty="0"/>
              <a:t>ű</a:t>
            </a:r>
            <a:r>
              <a:rPr lang="en-US" dirty="0" err="1"/>
              <a:t>nhet</a:t>
            </a:r>
            <a:r>
              <a:rPr lang="en-US" dirty="0"/>
              <a:t> </a:t>
            </a:r>
            <a:r>
              <a:rPr lang="en-US" dirty="0" err="1"/>
              <a:t>mintha</a:t>
            </a:r>
            <a:r>
              <a:rPr lang="en-US" dirty="0"/>
              <a:t> t</a:t>
            </a:r>
            <a:r>
              <a:rPr lang="hu-HU" dirty="0"/>
              <a:t>é</a:t>
            </a:r>
            <a:r>
              <a:rPr lang="en-US" dirty="0" err="1"/>
              <a:t>nyleg</a:t>
            </a:r>
            <a:r>
              <a:rPr lang="en-US" dirty="0"/>
              <a:t> </a:t>
            </a:r>
            <a:r>
              <a:rPr lang="en-US" dirty="0" err="1"/>
              <a:t>egy</a:t>
            </a:r>
            <a:r>
              <a:rPr lang="en-US" dirty="0"/>
              <a:t> l</a:t>
            </a:r>
            <a:r>
              <a:rPr lang="hu-HU" dirty="0"/>
              <a:t>ö</a:t>
            </a:r>
            <a:r>
              <a:rPr lang="en-US" dirty="0"/>
              <a:t>v</a:t>
            </a:r>
            <a:r>
              <a:rPr lang="hu-HU" dirty="0"/>
              <a:t>é</a:t>
            </a:r>
            <a:r>
              <a:rPr lang="en-US" dirty="0"/>
              <a:t>s </a:t>
            </a:r>
            <a:r>
              <a:rPr lang="en-US" dirty="0" err="1"/>
              <a:t>zajlana</a:t>
            </a:r>
            <a:r>
              <a:rPr lang="en-US" dirty="0"/>
              <a:t>. </a:t>
            </a:r>
            <a:endParaRPr lang="hu-HU" dirty="0"/>
          </a:p>
        </p:txBody>
      </p:sp>
    </p:spTree>
    <p:extLst>
      <p:ext uri="{BB962C8B-B14F-4D97-AF65-F5344CB8AC3E}">
        <p14:creationId xmlns:p14="http://schemas.microsoft.com/office/powerpoint/2010/main" val="379423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BA0C-585D-4AFC-95F7-6A8BC8B3E7C5}"/>
              </a:ext>
            </a:extLst>
          </p:cNvPr>
          <p:cNvSpPr>
            <a:spLocks noGrp="1"/>
          </p:cNvSpPr>
          <p:nvPr>
            <p:ph type="title"/>
          </p:nvPr>
        </p:nvSpPr>
        <p:spPr/>
        <p:txBody>
          <a:bodyPr/>
          <a:lstStyle/>
          <a:p>
            <a:r>
              <a:rPr lang="en-US" dirty="0"/>
              <a:t>C</a:t>
            </a:r>
            <a:r>
              <a:rPr lang="hu-HU" dirty="0"/>
              <a:t>é</a:t>
            </a:r>
            <a:r>
              <a:rPr lang="en-US" dirty="0" err="1"/>
              <a:t>lpont</a:t>
            </a:r>
            <a:endParaRPr lang="hu-HU" dirty="0"/>
          </a:p>
        </p:txBody>
      </p:sp>
      <p:sp>
        <p:nvSpPr>
          <p:cNvPr id="4" name="Text Placeholder 3">
            <a:extLst>
              <a:ext uri="{FF2B5EF4-FFF2-40B4-BE49-F238E27FC236}">
                <a16:creationId xmlns:a16="http://schemas.microsoft.com/office/drawing/2014/main" id="{27A4E629-B358-4DCC-947A-095C68AD9546}"/>
              </a:ext>
            </a:extLst>
          </p:cNvPr>
          <p:cNvSpPr>
            <a:spLocks noGrp="1"/>
          </p:cNvSpPr>
          <p:nvPr>
            <p:ph idx="1"/>
          </p:nvPr>
        </p:nvSpPr>
        <p:spPr/>
        <p:txBody>
          <a:bodyPr/>
          <a:lstStyle/>
          <a:p>
            <a:r>
              <a:rPr lang="en-US" dirty="0" err="1"/>
              <a:t>Mostm</a:t>
            </a:r>
            <a:r>
              <a:rPr lang="hu-HU" dirty="0"/>
              <a:t>á</a:t>
            </a:r>
            <a:r>
              <a:rPr lang="en-US" dirty="0"/>
              <a:t>r cs</a:t>
            </a:r>
            <a:r>
              <a:rPr lang="hu-HU" dirty="0"/>
              <a:t>a</a:t>
            </a:r>
            <a:r>
              <a:rPr lang="en-US" dirty="0"/>
              <a:t>k </a:t>
            </a:r>
            <a:r>
              <a:rPr lang="en-US" dirty="0" err="1"/>
              <a:t>egy</a:t>
            </a:r>
            <a:r>
              <a:rPr lang="en-US" dirty="0"/>
              <a:t> c</a:t>
            </a:r>
            <a:r>
              <a:rPr lang="hu-HU" dirty="0"/>
              <a:t>é</a:t>
            </a:r>
            <a:r>
              <a:rPr lang="en-US" dirty="0" err="1"/>
              <a:t>lpontra</a:t>
            </a:r>
            <a:r>
              <a:rPr lang="en-US" dirty="0"/>
              <a:t> van </a:t>
            </a:r>
            <a:r>
              <a:rPr lang="en-US" dirty="0" err="1"/>
              <a:t>igaz</a:t>
            </a:r>
            <a:r>
              <a:rPr lang="hu-HU" dirty="0"/>
              <a:t>á</a:t>
            </a:r>
            <a:r>
              <a:rPr lang="en-US" dirty="0"/>
              <a:t>n </a:t>
            </a:r>
            <a:r>
              <a:rPr lang="en-US" dirty="0" err="1"/>
              <a:t>sz</a:t>
            </a:r>
            <a:r>
              <a:rPr lang="hu-HU" dirty="0"/>
              <a:t>ü</a:t>
            </a:r>
            <a:r>
              <a:rPr lang="en-US" dirty="0" err="1"/>
              <a:t>ks</a:t>
            </a:r>
            <a:r>
              <a:rPr lang="hu-HU" dirty="0"/>
              <a:t>é</a:t>
            </a:r>
            <a:r>
              <a:rPr lang="en-US" dirty="0"/>
              <a:t>g</a:t>
            </a:r>
            <a:r>
              <a:rPr lang="hu-HU" dirty="0"/>
              <a:t>ü</a:t>
            </a:r>
            <a:r>
              <a:rPr lang="en-US" dirty="0" err="1"/>
              <a:t>nk</a:t>
            </a:r>
            <a:r>
              <a:rPr lang="en-US" dirty="0"/>
              <a:t>. </a:t>
            </a:r>
            <a:r>
              <a:rPr lang="en-US" dirty="0" err="1"/>
              <a:t>Ehhez</a:t>
            </a:r>
            <a:r>
              <a:rPr lang="en-US" dirty="0"/>
              <a:t> </a:t>
            </a:r>
            <a:r>
              <a:rPr lang="en-US" dirty="0" err="1"/>
              <a:t>viszont</a:t>
            </a:r>
            <a:r>
              <a:rPr lang="en-US" dirty="0"/>
              <a:t> ki </a:t>
            </a:r>
            <a:r>
              <a:rPr lang="en-US" dirty="0" err="1"/>
              <a:t>kell</a:t>
            </a:r>
            <a:r>
              <a:rPr lang="en-US" dirty="0"/>
              <a:t> m</a:t>
            </a:r>
            <a:r>
              <a:rPr lang="hu-HU" dirty="0"/>
              <a:t>á</a:t>
            </a:r>
            <a:r>
              <a:rPr lang="en-US" dirty="0" err="1"/>
              <a:t>sznunk</a:t>
            </a:r>
            <a:r>
              <a:rPr lang="en-US" dirty="0"/>
              <a:t> </a:t>
            </a:r>
            <a:r>
              <a:rPr lang="en-US" dirty="0" err="1"/>
              <a:t>az</a:t>
            </a:r>
            <a:r>
              <a:rPr lang="en-US" dirty="0"/>
              <a:t> </a:t>
            </a:r>
            <a:r>
              <a:rPr lang="en-US" dirty="0" err="1"/>
              <a:t>eddig</a:t>
            </a:r>
            <a:r>
              <a:rPr lang="en-US" dirty="0"/>
              <a:t> j</a:t>
            </a:r>
            <a:r>
              <a:rPr lang="hu-HU" dirty="0"/>
              <a:t>ó</a:t>
            </a:r>
            <a:r>
              <a:rPr lang="en-US" dirty="0"/>
              <a:t>l </a:t>
            </a:r>
            <a:r>
              <a:rPr lang="en-US" dirty="0" err="1"/>
              <a:t>megszokott</a:t>
            </a:r>
            <a:r>
              <a:rPr lang="en-US" dirty="0"/>
              <a:t> </a:t>
            </a:r>
            <a:r>
              <a:rPr lang="hu-HU" sz="1800" b="0" i="0" u="none" strike="noStrike" baseline="0" dirty="0" err="1">
                <a:solidFill>
                  <a:srgbClr val="000000"/>
                </a:solidFill>
                <a:latin typeface="Courier New" panose="02070309020205020404" pitchFamily="49" charset="0"/>
              </a:rPr>
              <a:t>FireBtn_Callback</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funkciobol</a:t>
            </a:r>
            <a:r>
              <a:rPr lang="en-US" sz="1800" dirty="0">
                <a:solidFill>
                  <a:srgbClr val="000000"/>
                </a:solidFill>
                <a:latin typeface="Courier New" panose="02070309020205020404" pitchFamily="49" charset="0"/>
              </a:rPr>
              <a:t>.</a:t>
            </a:r>
            <a:endParaRPr lang="hu-HU" sz="1800" b="0" i="0" u="none" strike="noStrike" baseline="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9740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EA99-A857-4867-969C-B9C267BC7DBD}"/>
              </a:ext>
            </a:extLst>
          </p:cNvPr>
          <p:cNvSpPr>
            <a:spLocks noGrp="1"/>
          </p:cNvSpPr>
          <p:nvPr>
            <p:ph type="title"/>
          </p:nvPr>
        </p:nvSpPr>
        <p:spPr/>
        <p:txBody>
          <a:bodyPr/>
          <a:lstStyle/>
          <a:p>
            <a:r>
              <a:rPr lang="en-US" dirty="0" err="1"/>
              <a:t>Megnyitjuk</a:t>
            </a:r>
            <a:r>
              <a:rPr lang="en-US" dirty="0"/>
              <a:t> a </a:t>
            </a:r>
            <a:r>
              <a:rPr lang="en-US" dirty="0" err="1"/>
              <a:t>matlab</a:t>
            </a:r>
            <a:r>
              <a:rPr lang="en-US" dirty="0"/>
              <a:t>-et</a:t>
            </a:r>
            <a:endParaRPr lang="hu-HU" dirty="0"/>
          </a:p>
        </p:txBody>
      </p:sp>
      <p:pic>
        <p:nvPicPr>
          <p:cNvPr id="8" name="Content Placeholder 7">
            <a:extLst>
              <a:ext uri="{FF2B5EF4-FFF2-40B4-BE49-F238E27FC236}">
                <a16:creationId xmlns:a16="http://schemas.microsoft.com/office/drawing/2014/main" id="{769E7676-235E-4E85-B8C7-E812414B8AAB}"/>
              </a:ext>
            </a:extLst>
          </p:cNvPr>
          <p:cNvPicPr>
            <a:picLocks noGrp="1" noChangeAspect="1"/>
          </p:cNvPicPr>
          <p:nvPr>
            <p:ph idx="1"/>
          </p:nvPr>
        </p:nvPicPr>
        <p:blipFill rotWithShape="1">
          <a:blip r:embed="rId2"/>
          <a:srcRect r="48751" b="45515"/>
          <a:stretch/>
        </p:blipFill>
        <p:spPr>
          <a:xfrm>
            <a:off x="4900613" y="2250176"/>
            <a:ext cx="6430965" cy="2588153"/>
          </a:xfrm>
        </p:spPr>
      </p:pic>
      <p:sp>
        <p:nvSpPr>
          <p:cNvPr id="4" name="Text Placeholder 3">
            <a:extLst>
              <a:ext uri="{FF2B5EF4-FFF2-40B4-BE49-F238E27FC236}">
                <a16:creationId xmlns:a16="http://schemas.microsoft.com/office/drawing/2014/main" id="{02E6265C-5791-4D6A-A6C9-9DEBF3AEAF08}"/>
              </a:ext>
            </a:extLst>
          </p:cNvPr>
          <p:cNvSpPr>
            <a:spLocks noGrp="1"/>
          </p:cNvSpPr>
          <p:nvPr>
            <p:ph type="body" sz="half" idx="2"/>
          </p:nvPr>
        </p:nvSpPr>
        <p:spPr/>
        <p:txBody>
          <a:bodyPr/>
          <a:lstStyle/>
          <a:p>
            <a:r>
              <a:rPr lang="en-US" dirty="0"/>
              <a:t>A </a:t>
            </a:r>
            <a:r>
              <a:rPr lang="en-US" dirty="0" err="1"/>
              <a:t>megnyitas</a:t>
            </a:r>
            <a:r>
              <a:rPr lang="en-US" dirty="0"/>
              <a:t> </a:t>
            </a:r>
            <a:r>
              <a:rPr lang="en-US" dirty="0" err="1"/>
              <a:t>ut</a:t>
            </a:r>
            <a:r>
              <a:rPr lang="hu-HU" dirty="0"/>
              <a:t>á</a:t>
            </a:r>
            <a:r>
              <a:rPr lang="en-US" dirty="0"/>
              <a:t>n a Command </a:t>
            </a:r>
            <a:r>
              <a:rPr lang="en-US" dirty="0" err="1"/>
              <a:t>Windowba</a:t>
            </a:r>
            <a:r>
              <a:rPr lang="en-US" dirty="0"/>
              <a:t> </a:t>
            </a:r>
            <a:r>
              <a:rPr lang="en-US" dirty="0" err="1"/>
              <a:t>kiadjuk</a:t>
            </a:r>
            <a:r>
              <a:rPr lang="en-US" dirty="0"/>
              <a:t> a “Guide” </a:t>
            </a:r>
            <a:r>
              <a:rPr lang="en-US" dirty="0" err="1"/>
              <a:t>parancsot</a:t>
            </a:r>
            <a:endParaRPr lang="hu-HU" dirty="0"/>
          </a:p>
        </p:txBody>
      </p:sp>
    </p:spTree>
    <p:extLst>
      <p:ext uri="{BB962C8B-B14F-4D97-AF65-F5344CB8AC3E}">
        <p14:creationId xmlns:p14="http://schemas.microsoft.com/office/powerpoint/2010/main" val="27702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6ED9-80F9-409F-BC1C-10F3733FDBBB}"/>
              </a:ext>
            </a:extLst>
          </p:cNvPr>
          <p:cNvSpPr>
            <a:spLocks noGrp="1"/>
          </p:cNvSpPr>
          <p:nvPr>
            <p:ph type="title"/>
          </p:nvPr>
        </p:nvSpPr>
        <p:spPr/>
        <p:txBody>
          <a:bodyPr/>
          <a:lstStyle/>
          <a:p>
            <a:r>
              <a:rPr lang="hu-HU" sz="1800" b="0" i="0" u="none" strike="noStrike" baseline="0" dirty="0" err="1">
                <a:solidFill>
                  <a:schemeClr val="bg1"/>
                </a:solidFill>
                <a:latin typeface="Courier New" panose="02070309020205020404" pitchFamily="49" charset="0"/>
              </a:rPr>
              <a:t>StatExample_OpeningFcn</a:t>
            </a:r>
            <a:endParaRPr lang="hu-HU" dirty="0">
              <a:solidFill>
                <a:schemeClr val="bg1"/>
              </a:solidFill>
            </a:endParaRPr>
          </a:p>
        </p:txBody>
      </p:sp>
      <p:pic>
        <p:nvPicPr>
          <p:cNvPr id="6" name="Content Placeholder 5">
            <a:extLst>
              <a:ext uri="{FF2B5EF4-FFF2-40B4-BE49-F238E27FC236}">
                <a16:creationId xmlns:a16="http://schemas.microsoft.com/office/drawing/2014/main" id="{D3C359FB-6C66-4F74-BEA1-7DA6092F2220}"/>
              </a:ext>
            </a:extLst>
          </p:cNvPr>
          <p:cNvPicPr>
            <a:picLocks noGrp="1" noChangeAspect="1"/>
          </p:cNvPicPr>
          <p:nvPr>
            <p:ph idx="1"/>
          </p:nvPr>
        </p:nvPicPr>
        <p:blipFill>
          <a:blip r:embed="rId3"/>
          <a:stretch>
            <a:fillRect/>
          </a:stretch>
        </p:blipFill>
        <p:spPr>
          <a:xfrm>
            <a:off x="4662610" y="2924740"/>
            <a:ext cx="7247168" cy="732860"/>
          </a:xfrm>
        </p:spPr>
      </p:pic>
      <p:sp>
        <p:nvSpPr>
          <p:cNvPr id="4" name="Text Placeholder 3">
            <a:extLst>
              <a:ext uri="{FF2B5EF4-FFF2-40B4-BE49-F238E27FC236}">
                <a16:creationId xmlns:a16="http://schemas.microsoft.com/office/drawing/2014/main" id="{73B2478F-5644-4695-9249-5E6F98D4530E}"/>
              </a:ext>
            </a:extLst>
          </p:cNvPr>
          <p:cNvSpPr>
            <a:spLocks noGrp="1"/>
          </p:cNvSpPr>
          <p:nvPr>
            <p:ph type="body" sz="half" idx="2"/>
          </p:nvPr>
        </p:nvSpPr>
        <p:spPr/>
        <p:txBody>
          <a:bodyPr/>
          <a:lstStyle/>
          <a:p>
            <a:r>
              <a:rPr lang="en-US" dirty="0" err="1"/>
              <a:t>Ez</a:t>
            </a:r>
            <a:r>
              <a:rPr lang="en-US" dirty="0"/>
              <a:t> </a:t>
            </a:r>
            <a:r>
              <a:rPr lang="en-US" dirty="0" err="1"/>
              <a:t>sz</a:t>
            </a:r>
            <a:r>
              <a:rPr lang="hu-HU" dirty="0"/>
              <a:t>á</a:t>
            </a:r>
            <a:r>
              <a:rPr lang="en-US" dirty="0" err="1"/>
              <a:t>munkra</a:t>
            </a:r>
            <a:r>
              <a:rPr lang="en-US" dirty="0"/>
              <a:t> a “main” f</a:t>
            </a:r>
            <a:r>
              <a:rPr lang="hu-HU" dirty="0"/>
              <a:t>ü</a:t>
            </a:r>
            <a:r>
              <a:rPr lang="en-US" dirty="0" err="1"/>
              <a:t>ggv</a:t>
            </a:r>
            <a:r>
              <a:rPr lang="hu-HU" dirty="0"/>
              <a:t>é</a:t>
            </a:r>
            <a:r>
              <a:rPr lang="en-US" dirty="0" err="1"/>
              <a:t>ny</a:t>
            </a:r>
            <a:r>
              <a:rPr lang="en-US" dirty="0"/>
              <a:t>, </a:t>
            </a:r>
            <a:r>
              <a:rPr lang="en-US" dirty="0" err="1"/>
              <a:t>teh</a:t>
            </a:r>
            <a:r>
              <a:rPr lang="hu-HU" dirty="0"/>
              <a:t>á</a:t>
            </a:r>
            <a:r>
              <a:rPr lang="en-US" dirty="0"/>
              <a:t>t a program </a:t>
            </a:r>
            <a:r>
              <a:rPr lang="en-US" dirty="0" err="1"/>
              <a:t>mikor</a:t>
            </a:r>
            <a:r>
              <a:rPr lang="en-US" dirty="0"/>
              <a:t> </a:t>
            </a:r>
            <a:r>
              <a:rPr lang="en-US" dirty="0" err="1"/>
              <a:t>elindul</a:t>
            </a:r>
            <a:r>
              <a:rPr lang="en-US" dirty="0"/>
              <a:t>, ide </a:t>
            </a:r>
            <a:r>
              <a:rPr lang="en-US" dirty="0" err="1"/>
              <a:t>ker</a:t>
            </a:r>
            <a:r>
              <a:rPr lang="hu-HU" dirty="0"/>
              <a:t>ü</a:t>
            </a:r>
            <a:r>
              <a:rPr lang="en-US" dirty="0"/>
              <a:t>l</a:t>
            </a:r>
            <a:r>
              <a:rPr lang="hu-HU" dirty="0"/>
              <a:t>ü</a:t>
            </a:r>
            <a:r>
              <a:rPr lang="en-US" dirty="0" err="1"/>
              <a:t>nk</a:t>
            </a:r>
            <a:r>
              <a:rPr lang="en-US" dirty="0"/>
              <a:t>. </a:t>
            </a:r>
            <a:r>
              <a:rPr lang="en-US" dirty="0" err="1"/>
              <a:t>Itt</a:t>
            </a:r>
            <a:r>
              <a:rPr lang="en-US" dirty="0"/>
              <a:t> </a:t>
            </a:r>
            <a:r>
              <a:rPr lang="en-US" dirty="0" err="1"/>
              <a:t>fogjuk</a:t>
            </a:r>
            <a:r>
              <a:rPr lang="en-US" dirty="0"/>
              <a:t> a k</a:t>
            </a:r>
            <a:r>
              <a:rPr lang="hu-HU" dirty="0"/>
              <a:t>ö</a:t>
            </a:r>
            <a:r>
              <a:rPr lang="en-US" dirty="0" err="1"/>
              <a:t>vetkez</a:t>
            </a:r>
            <a:r>
              <a:rPr lang="hu-HU" dirty="0"/>
              <a:t>ő</a:t>
            </a:r>
            <a:r>
              <a:rPr lang="en-US" dirty="0"/>
              <a:t> m</a:t>
            </a:r>
            <a:r>
              <a:rPr lang="hu-HU" dirty="0"/>
              <a:t>ó</a:t>
            </a:r>
            <a:r>
              <a:rPr lang="en-US" dirty="0"/>
              <a:t>don </a:t>
            </a:r>
            <a:r>
              <a:rPr lang="en-US" dirty="0" err="1"/>
              <a:t>gener</a:t>
            </a:r>
            <a:r>
              <a:rPr lang="hu-HU" dirty="0"/>
              <a:t>á</a:t>
            </a:r>
            <a:r>
              <a:rPr lang="en-US" dirty="0" err="1"/>
              <a:t>lni</a:t>
            </a:r>
            <a:r>
              <a:rPr lang="en-US" dirty="0"/>
              <a:t> a c</a:t>
            </a:r>
            <a:r>
              <a:rPr lang="hu-HU" dirty="0"/>
              <a:t>é</a:t>
            </a:r>
            <a:r>
              <a:rPr lang="en-US" dirty="0" err="1"/>
              <a:t>lpontot</a:t>
            </a:r>
            <a:r>
              <a:rPr lang="en-US" dirty="0"/>
              <a:t>:</a:t>
            </a:r>
            <a:endParaRPr lang="hu-HU" dirty="0"/>
          </a:p>
        </p:txBody>
      </p:sp>
    </p:spTree>
    <p:extLst>
      <p:ext uri="{BB962C8B-B14F-4D97-AF65-F5344CB8AC3E}">
        <p14:creationId xmlns:p14="http://schemas.microsoft.com/office/powerpoint/2010/main" val="954796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22C09-8699-4309-8B12-65CF8BF96DDB}"/>
              </a:ext>
            </a:extLst>
          </p:cNvPr>
          <p:cNvSpPr>
            <a:spLocks noGrp="1"/>
          </p:cNvSpPr>
          <p:nvPr>
            <p:ph type="title"/>
          </p:nvPr>
        </p:nvSpPr>
        <p:spPr/>
        <p:txBody>
          <a:bodyPr/>
          <a:lstStyle/>
          <a:p>
            <a:r>
              <a:rPr lang="en-US" dirty="0"/>
              <a:t>Scaling </a:t>
            </a:r>
            <a:r>
              <a:rPr lang="en-US" dirty="0" err="1"/>
              <a:t>probl</a:t>
            </a:r>
            <a:r>
              <a:rPr lang="hu-HU" dirty="0"/>
              <a:t>é</a:t>
            </a:r>
            <a:r>
              <a:rPr lang="en-US" dirty="0"/>
              <a:t>ma</a:t>
            </a:r>
            <a:endParaRPr lang="hu-HU" dirty="0"/>
          </a:p>
        </p:txBody>
      </p:sp>
      <p:sp>
        <p:nvSpPr>
          <p:cNvPr id="25" name="Picture Placeholder 24">
            <a:extLst>
              <a:ext uri="{FF2B5EF4-FFF2-40B4-BE49-F238E27FC236}">
                <a16:creationId xmlns:a16="http://schemas.microsoft.com/office/drawing/2014/main" id="{0020B7C7-0297-47AE-B528-95F5AC57A5D7}"/>
              </a:ext>
            </a:extLst>
          </p:cNvPr>
          <p:cNvSpPr>
            <a:spLocks noGrp="1"/>
          </p:cNvSpPr>
          <p:nvPr>
            <p:ph type="pic" idx="1"/>
          </p:nvPr>
        </p:nvSpPr>
        <p:spPr/>
      </p:sp>
      <p:sp>
        <p:nvSpPr>
          <p:cNvPr id="7" name="Text Placeholder 6">
            <a:extLst>
              <a:ext uri="{FF2B5EF4-FFF2-40B4-BE49-F238E27FC236}">
                <a16:creationId xmlns:a16="http://schemas.microsoft.com/office/drawing/2014/main" id="{E27350C1-711F-4985-B42F-446EA0DAD6FE}"/>
              </a:ext>
            </a:extLst>
          </p:cNvPr>
          <p:cNvSpPr>
            <a:spLocks noGrp="1"/>
          </p:cNvSpPr>
          <p:nvPr>
            <p:ph type="body" sz="half" idx="2"/>
          </p:nvPr>
        </p:nvSpPr>
        <p:spPr/>
        <p:txBody>
          <a:bodyPr>
            <a:normAutofit/>
          </a:bodyPr>
          <a:lstStyle/>
          <a:p>
            <a:r>
              <a:rPr lang="en-US" dirty="0"/>
              <a:t>Mint l</a:t>
            </a:r>
            <a:r>
              <a:rPr lang="hu-HU" dirty="0"/>
              <a:t>á</a:t>
            </a:r>
            <a:r>
              <a:rPr lang="en-US" dirty="0" err="1"/>
              <a:t>thattuk</a:t>
            </a:r>
            <a:r>
              <a:rPr lang="en-US" dirty="0"/>
              <a:t>, a </a:t>
            </a:r>
            <a:r>
              <a:rPr lang="en-US" dirty="0" err="1"/>
              <a:t>matlab</a:t>
            </a:r>
            <a:r>
              <a:rPr lang="en-US" dirty="0"/>
              <a:t> </a:t>
            </a:r>
            <a:r>
              <a:rPr lang="en-US" dirty="0" err="1"/>
              <a:t>mindig</a:t>
            </a:r>
            <a:r>
              <a:rPr lang="en-US" dirty="0"/>
              <a:t> </a:t>
            </a:r>
            <a:r>
              <a:rPr lang="hu-HU" dirty="0"/>
              <a:t>ú</a:t>
            </a:r>
            <a:r>
              <a:rPr lang="en-US" dirty="0" err="1"/>
              <a:t>gy</a:t>
            </a:r>
            <a:r>
              <a:rPr lang="en-US" dirty="0"/>
              <a:t> </a:t>
            </a:r>
            <a:r>
              <a:rPr lang="en-US" dirty="0" err="1"/>
              <a:t>ny</a:t>
            </a:r>
            <a:r>
              <a:rPr lang="hu-HU" dirty="0"/>
              <a:t>ú</a:t>
            </a:r>
            <a:r>
              <a:rPr lang="en-US" dirty="0" err="1"/>
              <a:t>jtotta</a:t>
            </a:r>
            <a:r>
              <a:rPr lang="en-US" dirty="0"/>
              <a:t> es </a:t>
            </a:r>
            <a:r>
              <a:rPr lang="hu-HU" dirty="0"/>
              <a:t>á</a:t>
            </a:r>
            <a:r>
              <a:rPr lang="en-US" dirty="0" err="1"/>
              <a:t>llitotta</a:t>
            </a:r>
            <a:r>
              <a:rPr lang="en-US" dirty="0"/>
              <a:t> be a </a:t>
            </a:r>
            <a:r>
              <a:rPr lang="en-US" dirty="0" err="1"/>
              <a:t>tengelyeket</a:t>
            </a:r>
            <a:r>
              <a:rPr lang="en-US" dirty="0"/>
              <a:t>, </a:t>
            </a:r>
            <a:r>
              <a:rPr lang="en-US" dirty="0" err="1"/>
              <a:t>hogy</a:t>
            </a:r>
            <a:r>
              <a:rPr lang="en-US" dirty="0"/>
              <a:t> </a:t>
            </a:r>
            <a:r>
              <a:rPr lang="en-US" dirty="0" err="1"/>
              <a:t>sz</a:t>
            </a:r>
            <a:r>
              <a:rPr lang="hu-HU" dirty="0"/>
              <a:t>é</a:t>
            </a:r>
            <a:r>
              <a:rPr lang="en-US" dirty="0"/>
              <a:t>pen l</a:t>
            </a:r>
            <a:r>
              <a:rPr lang="hu-HU" dirty="0"/>
              <a:t>á</a:t>
            </a:r>
            <a:r>
              <a:rPr lang="en-US" dirty="0" err="1"/>
              <a:t>tszon</a:t>
            </a:r>
            <a:r>
              <a:rPr lang="en-US" dirty="0"/>
              <a:t> </a:t>
            </a:r>
            <a:r>
              <a:rPr lang="en-US" dirty="0" err="1"/>
              <a:t>minden</a:t>
            </a:r>
            <a:r>
              <a:rPr lang="en-US" dirty="0"/>
              <a:t>, </a:t>
            </a:r>
            <a:r>
              <a:rPr lang="en-US" dirty="0" err="1"/>
              <a:t>ez</a:t>
            </a:r>
            <a:r>
              <a:rPr lang="hu-HU" dirty="0"/>
              <a:t>é</a:t>
            </a:r>
            <a:r>
              <a:rPr lang="en-US" dirty="0"/>
              <a:t>rt </a:t>
            </a:r>
            <a:r>
              <a:rPr lang="en-US" dirty="0" err="1"/>
              <a:t>viszont</a:t>
            </a:r>
            <a:r>
              <a:rPr lang="en-US" dirty="0"/>
              <a:t> </a:t>
            </a:r>
            <a:r>
              <a:rPr lang="en-US" dirty="0" err="1"/>
              <a:t>mindig</a:t>
            </a:r>
            <a:r>
              <a:rPr lang="en-US" dirty="0"/>
              <a:t> </a:t>
            </a:r>
            <a:r>
              <a:rPr lang="en-US" dirty="0" err="1"/>
              <a:t>hasonl</a:t>
            </a:r>
            <a:r>
              <a:rPr lang="hu-HU" dirty="0"/>
              <a:t>ó</a:t>
            </a:r>
            <a:r>
              <a:rPr lang="en-US" dirty="0"/>
              <a:t> g</a:t>
            </a:r>
            <a:r>
              <a:rPr lang="hu-HU" dirty="0"/>
              <a:t>ö</a:t>
            </a:r>
            <a:r>
              <a:rPr lang="en-US" dirty="0" err="1"/>
              <a:t>rb</a:t>
            </a:r>
            <a:r>
              <a:rPr lang="hu-HU" dirty="0"/>
              <a:t>é</a:t>
            </a:r>
            <a:r>
              <a:rPr lang="en-US" dirty="0"/>
              <a:t>t is </a:t>
            </a:r>
            <a:r>
              <a:rPr lang="en-US" dirty="0" err="1"/>
              <a:t>kaptunk</a:t>
            </a:r>
            <a:r>
              <a:rPr lang="en-US" dirty="0"/>
              <a:t>.</a:t>
            </a:r>
            <a:endParaRPr lang="hu-HU" dirty="0"/>
          </a:p>
        </p:txBody>
      </p:sp>
      <p:pic>
        <p:nvPicPr>
          <p:cNvPr id="24" name="Picture 23">
            <a:extLst>
              <a:ext uri="{FF2B5EF4-FFF2-40B4-BE49-F238E27FC236}">
                <a16:creationId xmlns:a16="http://schemas.microsoft.com/office/drawing/2014/main" id="{88262E2C-93C8-4152-A41A-5D0F589EF8A7}"/>
              </a:ext>
            </a:extLst>
          </p:cNvPr>
          <p:cNvPicPr>
            <a:picLocks noChangeAspect="1"/>
          </p:cNvPicPr>
          <p:nvPr/>
        </p:nvPicPr>
        <p:blipFill>
          <a:blip r:embed="rId3"/>
          <a:stretch>
            <a:fillRect/>
          </a:stretch>
        </p:blipFill>
        <p:spPr>
          <a:xfrm>
            <a:off x="108155" y="2430852"/>
            <a:ext cx="11975690" cy="873520"/>
          </a:xfrm>
          <a:prstGeom prst="rect">
            <a:avLst/>
          </a:prstGeom>
        </p:spPr>
      </p:pic>
    </p:spTree>
    <p:extLst>
      <p:ext uri="{BB962C8B-B14F-4D97-AF65-F5344CB8AC3E}">
        <p14:creationId xmlns:p14="http://schemas.microsoft.com/office/powerpoint/2010/main" val="4093044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D202-D2F2-4495-859C-B248B738F8EE}"/>
              </a:ext>
            </a:extLst>
          </p:cNvPr>
          <p:cNvSpPr>
            <a:spLocks noGrp="1"/>
          </p:cNvSpPr>
          <p:nvPr>
            <p:ph type="title"/>
          </p:nvPr>
        </p:nvSpPr>
        <p:spPr/>
        <p:txBody>
          <a:bodyPr/>
          <a:lstStyle/>
          <a:p>
            <a:pPr algn="ctr"/>
            <a:r>
              <a:rPr lang="en-US" dirty="0" err="1"/>
              <a:t>Eredm</a:t>
            </a:r>
            <a:r>
              <a:rPr lang="hu-HU" dirty="0"/>
              <a:t>é</a:t>
            </a:r>
            <a:r>
              <a:rPr lang="en-US" dirty="0" err="1"/>
              <a:t>ny</a:t>
            </a:r>
            <a:r>
              <a:rPr lang="en-US" dirty="0"/>
              <a:t> #2</a:t>
            </a:r>
            <a:endParaRPr lang="hu-HU" dirty="0"/>
          </a:p>
        </p:txBody>
      </p:sp>
      <p:pic>
        <p:nvPicPr>
          <p:cNvPr id="10" name="Picture 9">
            <a:extLst>
              <a:ext uri="{FF2B5EF4-FFF2-40B4-BE49-F238E27FC236}">
                <a16:creationId xmlns:a16="http://schemas.microsoft.com/office/drawing/2014/main" id="{651B5552-64C8-40D2-9E2D-4688977C354F}"/>
              </a:ext>
            </a:extLst>
          </p:cNvPr>
          <p:cNvPicPr>
            <a:picLocks noChangeAspect="1"/>
          </p:cNvPicPr>
          <p:nvPr/>
        </p:nvPicPr>
        <p:blipFill>
          <a:blip r:embed="rId3"/>
          <a:stretch>
            <a:fillRect/>
          </a:stretch>
        </p:blipFill>
        <p:spPr>
          <a:xfrm>
            <a:off x="2839013" y="745103"/>
            <a:ext cx="6513974" cy="3840707"/>
          </a:xfrm>
          <a:prstGeom prst="rect">
            <a:avLst/>
          </a:prstGeom>
        </p:spPr>
      </p:pic>
    </p:spTree>
    <p:extLst>
      <p:ext uri="{BB962C8B-B14F-4D97-AF65-F5344CB8AC3E}">
        <p14:creationId xmlns:p14="http://schemas.microsoft.com/office/powerpoint/2010/main" val="822681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B00F-8D9A-480A-8B32-59ED4EF397C5}"/>
              </a:ext>
            </a:extLst>
          </p:cNvPr>
          <p:cNvSpPr>
            <a:spLocks noGrp="1"/>
          </p:cNvSpPr>
          <p:nvPr>
            <p:ph type="title"/>
          </p:nvPr>
        </p:nvSpPr>
        <p:spPr/>
        <p:txBody>
          <a:bodyPr/>
          <a:lstStyle/>
          <a:p>
            <a:r>
              <a:rPr lang="en-US" dirty="0"/>
              <a:t>Tov</a:t>
            </a:r>
            <a:r>
              <a:rPr lang="hu-HU" dirty="0"/>
              <a:t>á</a:t>
            </a:r>
            <a:r>
              <a:rPr lang="en-US" dirty="0" err="1"/>
              <a:t>bbi</a:t>
            </a:r>
            <a:r>
              <a:rPr lang="en-US" dirty="0"/>
              <a:t> c</a:t>
            </a:r>
            <a:r>
              <a:rPr lang="hu-HU" dirty="0"/>
              <a:t>é</a:t>
            </a:r>
            <a:r>
              <a:rPr lang="en-US" dirty="0" err="1"/>
              <a:t>lok</a:t>
            </a:r>
            <a:endParaRPr lang="hu-HU" dirty="0"/>
          </a:p>
        </p:txBody>
      </p:sp>
      <p:sp>
        <p:nvSpPr>
          <p:cNvPr id="4" name="Content Placeholder 3">
            <a:extLst>
              <a:ext uri="{FF2B5EF4-FFF2-40B4-BE49-F238E27FC236}">
                <a16:creationId xmlns:a16="http://schemas.microsoft.com/office/drawing/2014/main" id="{B9CD0626-4FF4-41E8-8396-1A3B881F256F}"/>
              </a:ext>
            </a:extLst>
          </p:cNvPr>
          <p:cNvSpPr>
            <a:spLocks noGrp="1"/>
          </p:cNvSpPr>
          <p:nvPr>
            <p:ph idx="1"/>
          </p:nvPr>
        </p:nvSpPr>
        <p:spPr/>
        <p:txBody>
          <a:bodyPr/>
          <a:lstStyle/>
          <a:p>
            <a:r>
              <a:rPr lang="en-US" dirty="0"/>
              <a:t>Ha </a:t>
            </a:r>
            <a:r>
              <a:rPr lang="en-US" dirty="0" err="1"/>
              <a:t>eltal</a:t>
            </a:r>
            <a:r>
              <a:rPr lang="hu-HU" dirty="0"/>
              <a:t>á</a:t>
            </a:r>
            <a:r>
              <a:rPr lang="en-US" dirty="0" err="1"/>
              <a:t>ljuk</a:t>
            </a:r>
            <a:r>
              <a:rPr lang="en-US" dirty="0"/>
              <a:t> </a:t>
            </a:r>
            <a:r>
              <a:rPr lang="en-US" dirty="0" err="1"/>
              <a:t>azt</a:t>
            </a:r>
            <a:r>
              <a:rPr lang="en-US" dirty="0"/>
              <a:t> </a:t>
            </a:r>
            <a:r>
              <a:rPr lang="en-US" dirty="0" err="1"/>
              <a:t>jelezze</a:t>
            </a:r>
            <a:endParaRPr lang="en-US" dirty="0"/>
          </a:p>
          <a:p>
            <a:r>
              <a:rPr lang="en-US" dirty="0"/>
              <a:t>K</a:t>
            </a:r>
            <a:r>
              <a:rPr lang="hu-HU" dirty="0"/>
              <a:t>é</a:t>
            </a:r>
            <a:r>
              <a:rPr lang="en-US" dirty="0" err="1"/>
              <a:t>rdezzen</a:t>
            </a:r>
            <a:r>
              <a:rPr lang="en-US" dirty="0"/>
              <a:t> meg </a:t>
            </a:r>
            <a:r>
              <a:rPr lang="en-US" dirty="0" err="1"/>
              <a:t>akarok</a:t>
            </a:r>
            <a:r>
              <a:rPr lang="en-US" dirty="0"/>
              <a:t>-e </a:t>
            </a:r>
            <a:r>
              <a:rPr lang="hu-HU" dirty="0"/>
              <a:t>ú</a:t>
            </a:r>
            <a:r>
              <a:rPr lang="en-US" dirty="0"/>
              <a:t>j </a:t>
            </a:r>
            <a:r>
              <a:rPr lang="en-US" dirty="0" err="1"/>
              <a:t>j</a:t>
            </a:r>
            <a:r>
              <a:rPr lang="hu-HU" dirty="0"/>
              <a:t>á</a:t>
            </a:r>
            <a:r>
              <a:rPr lang="en-US" dirty="0" err="1"/>
              <a:t>tekot</a:t>
            </a:r>
            <a:r>
              <a:rPr lang="en-US" dirty="0"/>
              <a:t>, ha </a:t>
            </a:r>
            <a:r>
              <a:rPr lang="en-US" dirty="0" err="1"/>
              <a:t>nem</a:t>
            </a:r>
            <a:r>
              <a:rPr lang="hu-HU" dirty="0"/>
              <a:t>,</a:t>
            </a:r>
            <a:r>
              <a:rPr lang="en-US" dirty="0"/>
              <a:t> z</a:t>
            </a:r>
            <a:r>
              <a:rPr lang="hu-HU" dirty="0"/>
              <a:t>á</a:t>
            </a:r>
            <a:r>
              <a:rPr lang="en-US" dirty="0" err="1"/>
              <a:t>rja</a:t>
            </a:r>
            <a:r>
              <a:rPr lang="en-US" dirty="0"/>
              <a:t> be</a:t>
            </a:r>
            <a:endParaRPr lang="hu-HU" dirty="0"/>
          </a:p>
        </p:txBody>
      </p:sp>
    </p:spTree>
    <p:extLst>
      <p:ext uri="{BB962C8B-B14F-4D97-AF65-F5344CB8AC3E}">
        <p14:creationId xmlns:p14="http://schemas.microsoft.com/office/powerpoint/2010/main" val="3807334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F296-0E8C-4AE4-8157-DCF71C7CDC83}"/>
              </a:ext>
            </a:extLst>
          </p:cNvPr>
          <p:cNvSpPr>
            <a:spLocks noGrp="1"/>
          </p:cNvSpPr>
          <p:nvPr>
            <p:ph type="title"/>
          </p:nvPr>
        </p:nvSpPr>
        <p:spPr/>
        <p:txBody>
          <a:bodyPr/>
          <a:lstStyle/>
          <a:p>
            <a:r>
              <a:rPr lang="en-US" dirty="0"/>
              <a:t>Tal</a:t>
            </a:r>
            <a:r>
              <a:rPr lang="hu-HU" dirty="0"/>
              <a:t>á</a:t>
            </a:r>
            <a:r>
              <a:rPr lang="en-US" dirty="0" err="1"/>
              <a:t>lat</a:t>
            </a:r>
            <a:endParaRPr lang="hu-HU" dirty="0"/>
          </a:p>
        </p:txBody>
      </p:sp>
      <p:pic>
        <p:nvPicPr>
          <p:cNvPr id="6" name="Content Placeholder 5">
            <a:extLst>
              <a:ext uri="{FF2B5EF4-FFF2-40B4-BE49-F238E27FC236}">
                <a16:creationId xmlns:a16="http://schemas.microsoft.com/office/drawing/2014/main" id="{3C76CB91-B718-4D3A-8B9A-15E381904AAD}"/>
              </a:ext>
            </a:extLst>
          </p:cNvPr>
          <p:cNvPicPr>
            <a:picLocks noGrp="1" noChangeAspect="1"/>
          </p:cNvPicPr>
          <p:nvPr>
            <p:ph idx="1"/>
          </p:nvPr>
        </p:nvPicPr>
        <p:blipFill>
          <a:blip r:embed="rId3"/>
          <a:stretch>
            <a:fillRect/>
          </a:stretch>
        </p:blipFill>
        <p:spPr>
          <a:xfrm>
            <a:off x="4814755" y="772589"/>
            <a:ext cx="6175588" cy="5312822"/>
          </a:xfrm>
        </p:spPr>
      </p:pic>
      <p:sp>
        <p:nvSpPr>
          <p:cNvPr id="4" name="Text Placeholder 3">
            <a:extLst>
              <a:ext uri="{FF2B5EF4-FFF2-40B4-BE49-F238E27FC236}">
                <a16:creationId xmlns:a16="http://schemas.microsoft.com/office/drawing/2014/main" id="{9C71F6FA-3B1A-4F8C-BEBB-892359564F55}"/>
              </a:ext>
            </a:extLst>
          </p:cNvPr>
          <p:cNvSpPr>
            <a:spLocks noGrp="1"/>
          </p:cNvSpPr>
          <p:nvPr>
            <p:ph type="body" sz="half" idx="2"/>
          </p:nvPr>
        </p:nvSpPr>
        <p:spPr/>
        <p:txBody>
          <a:bodyPr/>
          <a:lstStyle/>
          <a:p>
            <a:r>
              <a:rPr lang="en-US" dirty="0" err="1"/>
              <a:t>Ehhez</a:t>
            </a:r>
            <a:r>
              <a:rPr lang="en-US" dirty="0"/>
              <a:t> </a:t>
            </a:r>
            <a:r>
              <a:rPr lang="en-US" dirty="0" err="1"/>
              <a:t>els</a:t>
            </a:r>
            <a:r>
              <a:rPr lang="hu-HU" dirty="0"/>
              <a:t>ő</a:t>
            </a:r>
            <a:r>
              <a:rPr lang="en-US" dirty="0"/>
              <a:t> </a:t>
            </a:r>
            <a:r>
              <a:rPr lang="en-US" dirty="0" err="1"/>
              <a:t>sorban</a:t>
            </a:r>
            <a:r>
              <a:rPr lang="en-US" dirty="0"/>
              <a:t> </a:t>
            </a:r>
            <a:r>
              <a:rPr lang="en-US" dirty="0" err="1"/>
              <a:t>fel</a:t>
            </a:r>
            <a:r>
              <a:rPr lang="en-US" dirty="0"/>
              <a:t> </a:t>
            </a:r>
            <a:r>
              <a:rPr lang="en-US" dirty="0" err="1"/>
              <a:t>kellene</a:t>
            </a:r>
            <a:r>
              <a:rPr lang="en-US" dirty="0"/>
              <a:t> </a:t>
            </a:r>
            <a:r>
              <a:rPr lang="en-US" dirty="0" err="1"/>
              <a:t>venni</a:t>
            </a:r>
            <a:r>
              <a:rPr lang="en-US" dirty="0"/>
              <a:t> m</a:t>
            </a:r>
            <a:r>
              <a:rPr lang="hu-HU" dirty="0"/>
              <a:t>é</a:t>
            </a:r>
            <a:r>
              <a:rPr lang="en-US" dirty="0" err="1"/>
              <a:t>gyegy</a:t>
            </a:r>
            <a:r>
              <a:rPr lang="en-US" dirty="0"/>
              <a:t> label </a:t>
            </a:r>
            <a:r>
              <a:rPr lang="en-US" dirty="0" err="1"/>
              <a:t>mez</a:t>
            </a:r>
            <a:r>
              <a:rPr lang="hu-HU" dirty="0"/>
              <a:t>ő</a:t>
            </a:r>
            <a:r>
              <a:rPr lang="en-US" dirty="0"/>
              <a:t>t, amin </a:t>
            </a:r>
            <a:r>
              <a:rPr lang="en-US" dirty="0" err="1"/>
              <a:t>kereszt</a:t>
            </a:r>
            <a:r>
              <a:rPr lang="hu-HU" dirty="0"/>
              <a:t>ü</a:t>
            </a:r>
            <a:r>
              <a:rPr lang="en-US" dirty="0"/>
              <a:t>l </a:t>
            </a:r>
            <a:r>
              <a:rPr lang="en-US" dirty="0" err="1"/>
              <a:t>kommunik</a:t>
            </a:r>
            <a:r>
              <a:rPr lang="hu-HU" dirty="0"/>
              <a:t>á</a:t>
            </a:r>
            <a:r>
              <a:rPr lang="en-US" dirty="0" err="1"/>
              <a:t>lhatunk</a:t>
            </a:r>
            <a:r>
              <a:rPr lang="en-US" dirty="0"/>
              <a:t> a j</a:t>
            </a:r>
            <a:r>
              <a:rPr lang="hu-HU" dirty="0"/>
              <a:t>á</a:t>
            </a:r>
            <a:r>
              <a:rPr lang="en-US" dirty="0"/>
              <a:t>t</a:t>
            </a:r>
            <a:r>
              <a:rPr lang="hu-HU" dirty="0"/>
              <a:t>é</a:t>
            </a:r>
            <a:r>
              <a:rPr lang="en-US" dirty="0" err="1"/>
              <a:t>kossal</a:t>
            </a:r>
            <a:endParaRPr lang="hu-HU" dirty="0"/>
          </a:p>
        </p:txBody>
      </p:sp>
      <p:sp>
        <p:nvSpPr>
          <p:cNvPr id="7" name="Oval 6">
            <a:extLst>
              <a:ext uri="{FF2B5EF4-FFF2-40B4-BE49-F238E27FC236}">
                <a16:creationId xmlns:a16="http://schemas.microsoft.com/office/drawing/2014/main" id="{16BDD628-A888-495A-B837-D2B939CCB3EE}"/>
              </a:ext>
            </a:extLst>
          </p:cNvPr>
          <p:cNvSpPr/>
          <p:nvPr/>
        </p:nvSpPr>
        <p:spPr>
          <a:xfrm>
            <a:off x="8023123" y="3834581"/>
            <a:ext cx="2202425" cy="4424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446962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3E0F719-082E-41B2-932D-5534F536179A}"/>
              </a:ext>
            </a:extLst>
          </p:cNvPr>
          <p:cNvPicPr>
            <a:picLocks noGrp="1" noChangeAspect="1"/>
          </p:cNvPicPr>
          <p:nvPr>
            <p:ph idx="1"/>
          </p:nvPr>
        </p:nvPicPr>
        <p:blipFill>
          <a:blip r:embed="rId3"/>
          <a:stretch>
            <a:fillRect/>
          </a:stretch>
        </p:blipFill>
        <p:spPr>
          <a:xfrm>
            <a:off x="4604613" y="2248708"/>
            <a:ext cx="7287707" cy="2360583"/>
          </a:xfrm>
        </p:spPr>
      </p:pic>
      <p:sp>
        <p:nvSpPr>
          <p:cNvPr id="7" name="Text Placeholder 6">
            <a:extLst>
              <a:ext uri="{FF2B5EF4-FFF2-40B4-BE49-F238E27FC236}">
                <a16:creationId xmlns:a16="http://schemas.microsoft.com/office/drawing/2014/main" id="{4A4B7BC8-3959-46CE-BC90-B5658B7E700C}"/>
              </a:ext>
            </a:extLst>
          </p:cNvPr>
          <p:cNvSpPr>
            <a:spLocks noGrp="1"/>
          </p:cNvSpPr>
          <p:nvPr>
            <p:ph type="body" sz="half" idx="2"/>
          </p:nvPr>
        </p:nvSpPr>
        <p:spPr>
          <a:xfrm>
            <a:off x="797354" y="2248708"/>
            <a:ext cx="3031852" cy="3001392"/>
          </a:xfrm>
        </p:spPr>
        <p:txBody>
          <a:bodyPr>
            <a:normAutofit fontScale="92500" lnSpcReduction="20000"/>
          </a:bodyPr>
          <a:lstStyle/>
          <a:p>
            <a:r>
              <a:rPr lang="en-US" dirty="0" err="1"/>
              <a:t>Ezzel</a:t>
            </a:r>
            <a:r>
              <a:rPr lang="en-US" dirty="0"/>
              <a:t> b</a:t>
            </a:r>
            <a:r>
              <a:rPr lang="hu-HU" dirty="0"/>
              <a:t>ő</a:t>
            </a:r>
            <a:r>
              <a:rPr lang="en-US" dirty="0"/>
              <a:t>v</a:t>
            </a:r>
            <a:r>
              <a:rPr lang="hu-HU" dirty="0"/>
              <a:t>ü</a:t>
            </a:r>
            <a:r>
              <a:rPr lang="en-US" dirty="0" err="1"/>
              <a:t>lt</a:t>
            </a:r>
            <a:r>
              <a:rPr lang="en-US" dirty="0"/>
              <a:t> a k</a:t>
            </a:r>
            <a:r>
              <a:rPr lang="hu-HU" dirty="0"/>
              <a:t>ó</a:t>
            </a:r>
            <a:r>
              <a:rPr lang="en-US" dirty="0"/>
              <a:t>d:</a:t>
            </a:r>
          </a:p>
          <a:p>
            <a:endParaRPr lang="en-US" dirty="0"/>
          </a:p>
          <a:p>
            <a:r>
              <a:rPr lang="en-US" dirty="0"/>
              <a:t>3 </a:t>
            </a:r>
            <a:r>
              <a:rPr lang="en-US" dirty="0" err="1"/>
              <a:t>opcio</a:t>
            </a:r>
            <a:r>
              <a:rPr lang="en-US" dirty="0"/>
              <a:t> van:</a:t>
            </a:r>
          </a:p>
          <a:p>
            <a:r>
              <a:rPr lang="en-US" dirty="0"/>
              <a:t>	1. Ha </a:t>
            </a:r>
            <a:r>
              <a:rPr lang="en-US" dirty="0" err="1"/>
              <a:t>tal</a:t>
            </a:r>
            <a:r>
              <a:rPr lang="hu-HU" dirty="0"/>
              <a:t>á</a:t>
            </a:r>
            <a:r>
              <a:rPr lang="en-US" dirty="0" err="1"/>
              <a:t>lt</a:t>
            </a:r>
            <a:r>
              <a:rPr lang="en-US" dirty="0"/>
              <a:t>, </a:t>
            </a:r>
            <a:r>
              <a:rPr lang="en-US" dirty="0" err="1"/>
              <a:t>azaz</a:t>
            </a:r>
            <a:r>
              <a:rPr lang="en-US" dirty="0"/>
              <a:t> 5%os k</a:t>
            </a:r>
            <a:r>
              <a:rPr lang="hu-HU" dirty="0"/>
              <a:t>ö</a:t>
            </a:r>
            <a:r>
              <a:rPr lang="en-US" dirty="0"/>
              <a:t>zel</a:t>
            </a:r>
            <a:r>
              <a:rPr lang="hu-HU" dirty="0"/>
              <a:t>é</a:t>
            </a:r>
            <a:r>
              <a:rPr lang="en-US" dirty="0"/>
              <a:t>be </a:t>
            </a:r>
            <a:r>
              <a:rPr lang="en-US" dirty="0" err="1"/>
              <a:t>vagyunk</a:t>
            </a:r>
            <a:r>
              <a:rPr lang="en-US" dirty="0"/>
              <a:t> a c</a:t>
            </a:r>
            <a:r>
              <a:rPr lang="hu-HU" dirty="0"/>
              <a:t>é</a:t>
            </a:r>
            <a:r>
              <a:rPr lang="en-US" dirty="0" err="1"/>
              <a:t>lpontnak</a:t>
            </a:r>
            <a:r>
              <a:rPr lang="en-US" dirty="0"/>
              <a:t>.</a:t>
            </a:r>
          </a:p>
          <a:p>
            <a:r>
              <a:rPr lang="en-US" dirty="0"/>
              <a:t>	2. Ha </a:t>
            </a:r>
            <a:r>
              <a:rPr lang="en-US" dirty="0" err="1"/>
              <a:t>nem</a:t>
            </a:r>
            <a:r>
              <a:rPr lang="en-US" dirty="0"/>
              <a:t> </a:t>
            </a:r>
            <a:r>
              <a:rPr lang="en-US" dirty="0" err="1"/>
              <a:t>tal</a:t>
            </a:r>
            <a:r>
              <a:rPr lang="hu-HU" dirty="0"/>
              <a:t>á</a:t>
            </a:r>
            <a:r>
              <a:rPr lang="en-US" dirty="0" err="1"/>
              <a:t>lt</a:t>
            </a:r>
            <a:r>
              <a:rPr lang="en-US" dirty="0"/>
              <a:t>, de k</a:t>
            </a:r>
            <a:r>
              <a:rPr lang="hu-HU" dirty="0"/>
              <a:t>ö</a:t>
            </a:r>
            <a:r>
              <a:rPr lang="en-US" dirty="0"/>
              <a:t>zel j</a:t>
            </a:r>
            <a:r>
              <a:rPr lang="hu-HU" dirty="0"/>
              <a:t>á</a:t>
            </a:r>
            <a:r>
              <a:rPr lang="en-US" dirty="0"/>
              <a:t>rt, </a:t>
            </a:r>
            <a:r>
              <a:rPr lang="en-US" dirty="0" err="1"/>
              <a:t>azaz</a:t>
            </a:r>
            <a:r>
              <a:rPr lang="en-US" dirty="0"/>
              <a:t> 5% es 20% k</a:t>
            </a:r>
            <a:r>
              <a:rPr lang="hu-HU" dirty="0"/>
              <a:t>ö</a:t>
            </a:r>
            <a:r>
              <a:rPr lang="en-US" dirty="0"/>
              <a:t>z</a:t>
            </a:r>
            <a:r>
              <a:rPr lang="hu-HU" dirty="0"/>
              <a:t>ö</a:t>
            </a:r>
            <a:r>
              <a:rPr lang="en-US" dirty="0" err="1"/>
              <a:t>tt</a:t>
            </a:r>
            <a:r>
              <a:rPr lang="en-US" dirty="0"/>
              <a:t> </a:t>
            </a:r>
            <a:r>
              <a:rPr lang="en-US" dirty="0" err="1"/>
              <a:t>vagyunk</a:t>
            </a:r>
            <a:endParaRPr lang="en-US" dirty="0"/>
          </a:p>
          <a:p>
            <a:r>
              <a:rPr lang="en-US" dirty="0"/>
              <a:t>	3. Ha 20%-n</a:t>
            </a:r>
            <a:r>
              <a:rPr lang="hu-HU" dirty="0"/>
              <a:t>á</a:t>
            </a:r>
            <a:r>
              <a:rPr lang="en-US" dirty="0"/>
              <a:t>l t</a:t>
            </a:r>
            <a:r>
              <a:rPr lang="hu-HU" dirty="0"/>
              <a:t>á</a:t>
            </a:r>
            <a:r>
              <a:rPr lang="en-US" dirty="0" err="1"/>
              <a:t>volabb</a:t>
            </a:r>
            <a:r>
              <a:rPr lang="en-US" dirty="0"/>
              <a:t> </a:t>
            </a:r>
            <a:r>
              <a:rPr lang="en-US" dirty="0" err="1"/>
              <a:t>vagyunk</a:t>
            </a:r>
            <a:r>
              <a:rPr lang="en-US" dirty="0"/>
              <a:t>. </a:t>
            </a:r>
          </a:p>
          <a:p>
            <a:endParaRPr lang="en-US" dirty="0"/>
          </a:p>
          <a:p>
            <a:endParaRPr lang="hu-HU" dirty="0"/>
          </a:p>
        </p:txBody>
      </p:sp>
    </p:spTree>
    <p:extLst>
      <p:ext uri="{BB962C8B-B14F-4D97-AF65-F5344CB8AC3E}">
        <p14:creationId xmlns:p14="http://schemas.microsoft.com/office/powerpoint/2010/main" val="2781306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4543-E20D-47EB-AAE0-736C5269C656}"/>
              </a:ext>
            </a:extLst>
          </p:cNvPr>
          <p:cNvSpPr>
            <a:spLocks noGrp="1"/>
          </p:cNvSpPr>
          <p:nvPr>
            <p:ph type="title"/>
          </p:nvPr>
        </p:nvSpPr>
        <p:spPr/>
        <p:txBody>
          <a:bodyPr/>
          <a:lstStyle/>
          <a:p>
            <a:pPr algn="ctr"/>
            <a:r>
              <a:rPr lang="en-US" dirty="0" err="1"/>
              <a:t>Eredm</a:t>
            </a:r>
            <a:r>
              <a:rPr lang="hu-HU" dirty="0"/>
              <a:t>é</a:t>
            </a:r>
            <a:r>
              <a:rPr lang="en-US" dirty="0" err="1"/>
              <a:t>ny</a:t>
            </a:r>
            <a:r>
              <a:rPr lang="en-US" dirty="0"/>
              <a:t> #3</a:t>
            </a:r>
            <a:endParaRPr lang="hu-HU" dirty="0"/>
          </a:p>
        </p:txBody>
      </p:sp>
      <p:pic>
        <p:nvPicPr>
          <p:cNvPr id="6" name="Picture 5">
            <a:extLst>
              <a:ext uri="{FF2B5EF4-FFF2-40B4-BE49-F238E27FC236}">
                <a16:creationId xmlns:a16="http://schemas.microsoft.com/office/drawing/2014/main" id="{495B419E-68E5-4B88-977E-B9CE8230D8D6}"/>
              </a:ext>
            </a:extLst>
          </p:cNvPr>
          <p:cNvPicPr>
            <a:picLocks noChangeAspect="1"/>
          </p:cNvPicPr>
          <p:nvPr/>
        </p:nvPicPr>
        <p:blipFill rotWithShape="1">
          <a:blip r:embed="rId2"/>
          <a:srcRect b="14619"/>
          <a:stretch/>
        </p:blipFill>
        <p:spPr>
          <a:xfrm>
            <a:off x="454522" y="838311"/>
            <a:ext cx="5344271" cy="3684527"/>
          </a:xfrm>
          <a:prstGeom prst="rect">
            <a:avLst/>
          </a:prstGeom>
        </p:spPr>
      </p:pic>
      <p:pic>
        <p:nvPicPr>
          <p:cNvPr id="8" name="Picture 7">
            <a:extLst>
              <a:ext uri="{FF2B5EF4-FFF2-40B4-BE49-F238E27FC236}">
                <a16:creationId xmlns:a16="http://schemas.microsoft.com/office/drawing/2014/main" id="{7A0C3F9E-23DD-4BD7-9FBB-F1B72EE41203}"/>
              </a:ext>
            </a:extLst>
          </p:cNvPr>
          <p:cNvPicPr>
            <a:picLocks noChangeAspect="1"/>
          </p:cNvPicPr>
          <p:nvPr/>
        </p:nvPicPr>
        <p:blipFill>
          <a:blip r:embed="rId3"/>
          <a:stretch>
            <a:fillRect/>
          </a:stretch>
        </p:blipFill>
        <p:spPr>
          <a:xfrm>
            <a:off x="6181660" y="838311"/>
            <a:ext cx="5334744" cy="3677163"/>
          </a:xfrm>
          <a:prstGeom prst="rect">
            <a:avLst/>
          </a:prstGeom>
        </p:spPr>
      </p:pic>
    </p:spTree>
    <p:extLst>
      <p:ext uri="{BB962C8B-B14F-4D97-AF65-F5344CB8AC3E}">
        <p14:creationId xmlns:p14="http://schemas.microsoft.com/office/powerpoint/2010/main" val="1692591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8FFA-930D-4785-BF4F-AC3615494567}"/>
              </a:ext>
            </a:extLst>
          </p:cNvPr>
          <p:cNvSpPr>
            <a:spLocks noGrp="1"/>
          </p:cNvSpPr>
          <p:nvPr>
            <p:ph type="title"/>
          </p:nvPr>
        </p:nvSpPr>
        <p:spPr/>
        <p:txBody>
          <a:bodyPr/>
          <a:lstStyle/>
          <a:p>
            <a:r>
              <a:rPr lang="hu-HU" dirty="0"/>
              <a:t>ú</a:t>
            </a:r>
            <a:r>
              <a:rPr lang="en-US" dirty="0"/>
              <a:t>j </a:t>
            </a:r>
            <a:r>
              <a:rPr lang="en-US" dirty="0" err="1"/>
              <a:t>j</a:t>
            </a:r>
            <a:r>
              <a:rPr lang="hu-HU" dirty="0"/>
              <a:t>á</a:t>
            </a:r>
            <a:r>
              <a:rPr lang="en-US" dirty="0"/>
              <a:t>t</a:t>
            </a:r>
            <a:r>
              <a:rPr lang="hu-HU" dirty="0"/>
              <a:t>é</a:t>
            </a:r>
            <a:r>
              <a:rPr lang="en-US" dirty="0"/>
              <a:t>k/</a:t>
            </a:r>
            <a:r>
              <a:rPr lang="en-US" dirty="0" err="1"/>
              <a:t>kil</a:t>
            </a:r>
            <a:r>
              <a:rPr lang="hu-HU" dirty="0"/>
              <a:t>é</a:t>
            </a:r>
            <a:r>
              <a:rPr lang="en-US" dirty="0"/>
              <a:t>p</a:t>
            </a:r>
            <a:r>
              <a:rPr lang="hu-HU" dirty="0"/>
              <a:t>é</a:t>
            </a:r>
            <a:r>
              <a:rPr lang="en-US" dirty="0"/>
              <a:t>s</a:t>
            </a:r>
            <a:endParaRPr lang="hu-HU" dirty="0"/>
          </a:p>
        </p:txBody>
      </p:sp>
      <p:sp>
        <p:nvSpPr>
          <p:cNvPr id="4" name="Text Placeholder 3">
            <a:extLst>
              <a:ext uri="{FF2B5EF4-FFF2-40B4-BE49-F238E27FC236}">
                <a16:creationId xmlns:a16="http://schemas.microsoft.com/office/drawing/2014/main" id="{D2C6B0A5-AA94-432B-87F4-3FCBF19122C5}"/>
              </a:ext>
            </a:extLst>
          </p:cNvPr>
          <p:cNvSpPr>
            <a:spLocks noGrp="1"/>
          </p:cNvSpPr>
          <p:nvPr>
            <p:ph type="body" sz="half" idx="2"/>
          </p:nvPr>
        </p:nvSpPr>
        <p:spPr/>
        <p:txBody>
          <a:bodyPr/>
          <a:lstStyle/>
          <a:p>
            <a:r>
              <a:rPr lang="en-US" dirty="0" err="1"/>
              <a:t>Ehhez</a:t>
            </a:r>
            <a:r>
              <a:rPr lang="en-US" dirty="0"/>
              <a:t> </a:t>
            </a:r>
            <a:r>
              <a:rPr lang="en-US" dirty="0" err="1"/>
              <a:t>csak</a:t>
            </a:r>
            <a:r>
              <a:rPr lang="en-US" dirty="0"/>
              <a:t> </a:t>
            </a:r>
            <a:r>
              <a:rPr lang="en-US" dirty="0" err="1"/>
              <a:t>megvizsg</a:t>
            </a:r>
            <a:r>
              <a:rPr lang="hu-HU" dirty="0"/>
              <a:t>á</a:t>
            </a:r>
            <a:r>
              <a:rPr lang="en-US" dirty="0" err="1"/>
              <a:t>ljuk</a:t>
            </a:r>
            <a:r>
              <a:rPr lang="en-US" dirty="0"/>
              <a:t> </a:t>
            </a:r>
            <a:r>
              <a:rPr lang="en-US" dirty="0" err="1"/>
              <a:t>mit</a:t>
            </a:r>
            <a:r>
              <a:rPr lang="en-US" dirty="0"/>
              <a:t> k</a:t>
            </a:r>
            <a:r>
              <a:rPr lang="hu-HU" dirty="0"/>
              <a:t>í</a:t>
            </a:r>
            <a:r>
              <a:rPr lang="en-US" dirty="0"/>
              <a:t>v</a:t>
            </a:r>
            <a:r>
              <a:rPr lang="hu-HU" dirty="0"/>
              <a:t>n</a:t>
            </a:r>
            <a:r>
              <a:rPr lang="en-US" dirty="0"/>
              <a:t>n a j</a:t>
            </a:r>
            <a:r>
              <a:rPr lang="hu-HU" dirty="0"/>
              <a:t>á</a:t>
            </a:r>
            <a:r>
              <a:rPr lang="en-US" dirty="0"/>
              <a:t>t</a:t>
            </a:r>
            <a:r>
              <a:rPr lang="hu-HU" dirty="0"/>
              <a:t>é</a:t>
            </a:r>
            <a:r>
              <a:rPr lang="en-US" dirty="0"/>
              <a:t>kos. </a:t>
            </a:r>
            <a:endParaRPr lang="hu-HU" dirty="0"/>
          </a:p>
        </p:txBody>
      </p:sp>
      <p:pic>
        <p:nvPicPr>
          <p:cNvPr id="12" name="Content Placeholder 11">
            <a:extLst>
              <a:ext uri="{FF2B5EF4-FFF2-40B4-BE49-F238E27FC236}">
                <a16:creationId xmlns:a16="http://schemas.microsoft.com/office/drawing/2014/main" id="{55128E49-DBF7-405A-A4A9-DFC9FB34DA30}"/>
              </a:ext>
            </a:extLst>
          </p:cNvPr>
          <p:cNvPicPr>
            <a:picLocks noGrp="1" noChangeAspect="1"/>
          </p:cNvPicPr>
          <p:nvPr>
            <p:ph idx="1"/>
          </p:nvPr>
        </p:nvPicPr>
        <p:blipFill>
          <a:blip r:embed="rId3"/>
          <a:stretch>
            <a:fillRect/>
          </a:stretch>
        </p:blipFill>
        <p:spPr>
          <a:xfrm>
            <a:off x="4570280" y="1153862"/>
            <a:ext cx="7194088" cy="4684184"/>
          </a:xfrm>
        </p:spPr>
      </p:pic>
    </p:spTree>
    <p:extLst>
      <p:ext uri="{BB962C8B-B14F-4D97-AF65-F5344CB8AC3E}">
        <p14:creationId xmlns:p14="http://schemas.microsoft.com/office/powerpoint/2010/main" val="3430744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2745-8CEC-483A-A977-1EFCCCC4F93C}"/>
              </a:ext>
            </a:extLst>
          </p:cNvPr>
          <p:cNvSpPr>
            <a:spLocks noGrp="1"/>
          </p:cNvSpPr>
          <p:nvPr>
            <p:ph type="title"/>
          </p:nvPr>
        </p:nvSpPr>
        <p:spPr/>
        <p:txBody>
          <a:bodyPr/>
          <a:lstStyle/>
          <a:p>
            <a:pPr algn="ctr"/>
            <a:r>
              <a:rPr lang="en-US" dirty="0" err="1"/>
              <a:t>Eredm</a:t>
            </a:r>
            <a:r>
              <a:rPr lang="hu-HU"/>
              <a:t>é</a:t>
            </a:r>
            <a:r>
              <a:rPr lang="en-US"/>
              <a:t>ny</a:t>
            </a:r>
            <a:r>
              <a:rPr lang="en-US" dirty="0"/>
              <a:t> #4</a:t>
            </a:r>
            <a:endParaRPr lang="hu-HU" dirty="0"/>
          </a:p>
        </p:txBody>
      </p:sp>
      <p:pic>
        <p:nvPicPr>
          <p:cNvPr id="6" name="Picture 5">
            <a:extLst>
              <a:ext uri="{FF2B5EF4-FFF2-40B4-BE49-F238E27FC236}">
                <a16:creationId xmlns:a16="http://schemas.microsoft.com/office/drawing/2014/main" id="{CC46D012-3183-4256-ACFE-4DFA3AA7FF72}"/>
              </a:ext>
            </a:extLst>
          </p:cNvPr>
          <p:cNvPicPr>
            <a:picLocks noChangeAspect="1"/>
          </p:cNvPicPr>
          <p:nvPr/>
        </p:nvPicPr>
        <p:blipFill rotWithShape="1">
          <a:blip r:embed="rId2"/>
          <a:srcRect r="83170" b="77650"/>
          <a:stretch/>
        </p:blipFill>
        <p:spPr>
          <a:xfrm>
            <a:off x="2713125" y="811390"/>
            <a:ext cx="1080394" cy="932031"/>
          </a:xfrm>
          <a:prstGeom prst="rect">
            <a:avLst/>
          </a:prstGeom>
        </p:spPr>
      </p:pic>
      <p:pic>
        <p:nvPicPr>
          <p:cNvPr id="8" name="Picture 7">
            <a:extLst>
              <a:ext uri="{FF2B5EF4-FFF2-40B4-BE49-F238E27FC236}">
                <a16:creationId xmlns:a16="http://schemas.microsoft.com/office/drawing/2014/main" id="{3D32A88F-78DD-4F12-8449-3142452C6E07}"/>
              </a:ext>
            </a:extLst>
          </p:cNvPr>
          <p:cNvPicPr>
            <a:picLocks noChangeAspect="1"/>
          </p:cNvPicPr>
          <p:nvPr/>
        </p:nvPicPr>
        <p:blipFill rotWithShape="1">
          <a:blip r:embed="rId2"/>
          <a:srcRect l="45617" t="31635"/>
          <a:stretch/>
        </p:blipFill>
        <p:spPr>
          <a:xfrm>
            <a:off x="3707339" y="792120"/>
            <a:ext cx="4777322" cy="3901269"/>
          </a:xfrm>
          <a:prstGeom prst="rect">
            <a:avLst/>
          </a:prstGeom>
        </p:spPr>
      </p:pic>
    </p:spTree>
    <p:extLst>
      <p:ext uri="{BB962C8B-B14F-4D97-AF65-F5344CB8AC3E}">
        <p14:creationId xmlns:p14="http://schemas.microsoft.com/office/powerpoint/2010/main" val="343261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919288-B93A-46FD-89B3-B584C9AC4AE1}"/>
              </a:ext>
            </a:extLst>
          </p:cNvPr>
          <p:cNvPicPr>
            <a:picLocks noGrp="1" noChangeAspect="1"/>
          </p:cNvPicPr>
          <p:nvPr>
            <p:ph idx="1"/>
          </p:nvPr>
        </p:nvPicPr>
        <p:blipFill>
          <a:blip r:embed="rId2"/>
          <a:stretch>
            <a:fillRect/>
          </a:stretch>
        </p:blipFill>
        <p:spPr>
          <a:xfrm>
            <a:off x="4925679" y="685800"/>
            <a:ext cx="5229343" cy="2743200"/>
          </a:xfrm>
        </p:spPr>
      </p:pic>
      <p:sp>
        <p:nvSpPr>
          <p:cNvPr id="4" name="Text Placeholder 3">
            <a:extLst>
              <a:ext uri="{FF2B5EF4-FFF2-40B4-BE49-F238E27FC236}">
                <a16:creationId xmlns:a16="http://schemas.microsoft.com/office/drawing/2014/main" id="{A12A6B15-0D6D-4BF3-9E7B-B843AE39A949}"/>
              </a:ext>
            </a:extLst>
          </p:cNvPr>
          <p:cNvSpPr>
            <a:spLocks noGrp="1"/>
          </p:cNvSpPr>
          <p:nvPr>
            <p:ph type="body" sz="half" idx="2"/>
          </p:nvPr>
        </p:nvSpPr>
        <p:spPr>
          <a:xfrm>
            <a:off x="767857" y="2392037"/>
            <a:ext cx="3031852" cy="3001392"/>
          </a:xfrm>
        </p:spPr>
        <p:txBody>
          <a:bodyPr/>
          <a:lstStyle/>
          <a:p>
            <a:r>
              <a:rPr lang="en-US" dirty="0" err="1"/>
              <a:t>Feldob</a:t>
            </a:r>
            <a:r>
              <a:rPr lang="en-US" dirty="0"/>
              <a:t> nek</a:t>
            </a:r>
            <a:r>
              <a:rPr lang="hu-HU" dirty="0"/>
              <a:t>ü</a:t>
            </a:r>
            <a:r>
              <a:rPr lang="en-US" dirty="0" err="1"/>
              <a:t>nk</a:t>
            </a:r>
            <a:r>
              <a:rPr lang="en-US" dirty="0"/>
              <a:t> </a:t>
            </a:r>
            <a:r>
              <a:rPr lang="en-US" dirty="0" err="1"/>
              <a:t>egy</a:t>
            </a:r>
            <a:r>
              <a:rPr lang="en-US" dirty="0"/>
              <a:t> </a:t>
            </a:r>
            <a:r>
              <a:rPr lang="en-US" dirty="0" err="1"/>
              <a:t>panelt</a:t>
            </a:r>
            <a:r>
              <a:rPr lang="en-US" dirty="0"/>
              <a:t>, </a:t>
            </a:r>
            <a:r>
              <a:rPr lang="en-US" dirty="0" err="1"/>
              <a:t>ahol</a:t>
            </a:r>
            <a:r>
              <a:rPr lang="en-US" dirty="0"/>
              <a:t> </a:t>
            </a:r>
            <a:r>
              <a:rPr lang="hu-HU" dirty="0"/>
              <a:t>ú</a:t>
            </a:r>
            <a:r>
              <a:rPr lang="en-US" dirty="0"/>
              <a:t>j GUI-t </a:t>
            </a:r>
            <a:r>
              <a:rPr lang="en-US" dirty="0" err="1"/>
              <a:t>lehet</a:t>
            </a:r>
            <a:r>
              <a:rPr lang="en-US" dirty="0"/>
              <a:t> l</a:t>
            </a:r>
            <a:r>
              <a:rPr lang="hu-HU" dirty="0"/>
              <a:t>é</a:t>
            </a:r>
            <a:r>
              <a:rPr lang="en-US" dirty="0" err="1"/>
              <a:t>trehozni</a:t>
            </a:r>
            <a:r>
              <a:rPr lang="en-US" dirty="0"/>
              <a:t> </a:t>
            </a:r>
            <a:br>
              <a:rPr lang="en-US" dirty="0"/>
            </a:br>
            <a:br>
              <a:rPr lang="en-US" dirty="0"/>
            </a:br>
            <a:r>
              <a:rPr lang="en-US" dirty="0"/>
              <a:t>VAGY</a:t>
            </a:r>
            <a:br>
              <a:rPr lang="en-US" dirty="0"/>
            </a:br>
            <a:br>
              <a:rPr lang="en-US" dirty="0"/>
            </a:br>
            <a:r>
              <a:rPr lang="en-US" dirty="0" err="1"/>
              <a:t>Megnyitni</a:t>
            </a:r>
            <a:r>
              <a:rPr lang="en-US" dirty="0"/>
              <a:t> </a:t>
            </a:r>
            <a:r>
              <a:rPr lang="en-US" dirty="0" err="1"/>
              <a:t>el</a:t>
            </a:r>
            <a:r>
              <a:rPr lang="hu-HU" dirty="0"/>
              <a:t>ő</a:t>
            </a:r>
            <a:r>
              <a:rPr lang="en-US" dirty="0"/>
              <a:t>z</a:t>
            </a:r>
            <a:r>
              <a:rPr lang="hu-HU" dirty="0"/>
              <a:t>ő</a:t>
            </a:r>
            <a:r>
              <a:rPr lang="en-US" dirty="0"/>
              <a:t>leg l</a:t>
            </a:r>
            <a:r>
              <a:rPr lang="hu-HU" dirty="0"/>
              <a:t>é</a:t>
            </a:r>
            <a:r>
              <a:rPr lang="en-US" dirty="0" err="1"/>
              <a:t>trehozottat</a:t>
            </a:r>
            <a:r>
              <a:rPr lang="en-US" dirty="0"/>
              <a:t>.</a:t>
            </a:r>
            <a:endParaRPr lang="hu-HU" dirty="0"/>
          </a:p>
        </p:txBody>
      </p:sp>
      <p:pic>
        <p:nvPicPr>
          <p:cNvPr id="8" name="Picture 7">
            <a:extLst>
              <a:ext uri="{FF2B5EF4-FFF2-40B4-BE49-F238E27FC236}">
                <a16:creationId xmlns:a16="http://schemas.microsoft.com/office/drawing/2014/main" id="{8B75CB98-BB32-4908-BE25-1A015FA5A1DD}"/>
              </a:ext>
            </a:extLst>
          </p:cNvPr>
          <p:cNvPicPr>
            <a:picLocks noChangeAspect="1"/>
          </p:cNvPicPr>
          <p:nvPr/>
        </p:nvPicPr>
        <p:blipFill>
          <a:blip r:embed="rId3"/>
          <a:stretch>
            <a:fillRect/>
          </a:stretch>
        </p:blipFill>
        <p:spPr>
          <a:xfrm>
            <a:off x="4925679" y="3632849"/>
            <a:ext cx="4465436" cy="2743200"/>
          </a:xfrm>
          <a:prstGeom prst="rect">
            <a:avLst/>
          </a:prstGeom>
        </p:spPr>
      </p:pic>
      <p:sp>
        <p:nvSpPr>
          <p:cNvPr id="9" name="Oval 8">
            <a:extLst>
              <a:ext uri="{FF2B5EF4-FFF2-40B4-BE49-F238E27FC236}">
                <a16:creationId xmlns:a16="http://schemas.microsoft.com/office/drawing/2014/main" id="{E2FC038F-DAC9-457B-9972-861499C146EA}"/>
              </a:ext>
            </a:extLst>
          </p:cNvPr>
          <p:cNvSpPr/>
          <p:nvPr/>
        </p:nvSpPr>
        <p:spPr>
          <a:xfrm>
            <a:off x="5006773" y="992426"/>
            <a:ext cx="1089227" cy="209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Oval 9">
            <a:extLst>
              <a:ext uri="{FF2B5EF4-FFF2-40B4-BE49-F238E27FC236}">
                <a16:creationId xmlns:a16="http://schemas.microsoft.com/office/drawing/2014/main" id="{141780CF-6548-48B0-8324-B7859EAA092D}"/>
              </a:ext>
            </a:extLst>
          </p:cNvPr>
          <p:cNvSpPr/>
          <p:nvPr/>
        </p:nvSpPr>
        <p:spPr>
          <a:xfrm>
            <a:off x="5866644" y="3917659"/>
            <a:ext cx="1089227" cy="265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71870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1E44BF9-F019-4B76-88B2-CD19C413D9CE}"/>
              </a:ext>
            </a:extLst>
          </p:cNvPr>
          <p:cNvPicPr>
            <a:picLocks noGrp="1" noChangeAspect="1"/>
          </p:cNvPicPr>
          <p:nvPr>
            <p:ph idx="1"/>
          </p:nvPr>
        </p:nvPicPr>
        <p:blipFill>
          <a:blip r:embed="rId3"/>
          <a:stretch>
            <a:fillRect/>
          </a:stretch>
        </p:blipFill>
        <p:spPr>
          <a:xfrm>
            <a:off x="5910037" y="1763284"/>
            <a:ext cx="4769671" cy="3331431"/>
          </a:xfrm>
        </p:spPr>
      </p:pic>
      <p:sp>
        <p:nvSpPr>
          <p:cNvPr id="4" name="Text Placeholder 3">
            <a:extLst>
              <a:ext uri="{FF2B5EF4-FFF2-40B4-BE49-F238E27FC236}">
                <a16:creationId xmlns:a16="http://schemas.microsoft.com/office/drawing/2014/main" id="{203E01DF-94C5-4659-BE0B-2FB505465E56}"/>
              </a:ext>
            </a:extLst>
          </p:cNvPr>
          <p:cNvSpPr>
            <a:spLocks noGrp="1"/>
          </p:cNvSpPr>
          <p:nvPr>
            <p:ph type="body" sz="half" idx="2"/>
          </p:nvPr>
        </p:nvSpPr>
        <p:spPr>
          <a:xfrm>
            <a:off x="784635" y="1928304"/>
            <a:ext cx="3031852" cy="3001392"/>
          </a:xfrm>
        </p:spPr>
        <p:txBody>
          <a:bodyPr/>
          <a:lstStyle/>
          <a:p>
            <a:r>
              <a:rPr lang="en-US" dirty="0" err="1"/>
              <a:t>Sz</a:t>
            </a:r>
            <a:r>
              <a:rPr lang="hu-HU" dirty="0"/>
              <a:t>á</a:t>
            </a:r>
            <a:r>
              <a:rPr lang="en-US" dirty="0" err="1"/>
              <a:t>munkra</a:t>
            </a:r>
            <a:r>
              <a:rPr lang="en-US" dirty="0"/>
              <a:t> </a:t>
            </a:r>
            <a:r>
              <a:rPr lang="en-US" dirty="0" err="1"/>
              <a:t>jelenleg</a:t>
            </a:r>
            <a:r>
              <a:rPr lang="en-US" dirty="0"/>
              <a:t> </a:t>
            </a:r>
            <a:r>
              <a:rPr lang="en-US" dirty="0" err="1"/>
              <a:t>az</a:t>
            </a:r>
            <a:r>
              <a:rPr lang="en-US" dirty="0"/>
              <a:t> </a:t>
            </a:r>
            <a:r>
              <a:rPr lang="hu-HU" dirty="0"/>
              <a:t>ü</a:t>
            </a:r>
            <a:r>
              <a:rPr lang="en-US" dirty="0" err="1"/>
              <a:t>resre</a:t>
            </a:r>
            <a:r>
              <a:rPr lang="en-US" dirty="0"/>
              <a:t> van </a:t>
            </a:r>
            <a:r>
              <a:rPr lang="en-US" dirty="0" err="1"/>
              <a:t>sz</a:t>
            </a:r>
            <a:r>
              <a:rPr lang="hu-HU" dirty="0"/>
              <a:t>ü</a:t>
            </a:r>
            <a:r>
              <a:rPr lang="en-US" dirty="0" err="1"/>
              <a:t>kseg</a:t>
            </a:r>
            <a:r>
              <a:rPr lang="en-US" dirty="0"/>
              <a:t> </a:t>
            </a:r>
            <a:r>
              <a:rPr lang="en-US" dirty="0" err="1"/>
              <a:t>sz</a:t>
            </a:r>
            <a:r>
              <a:rPr lang="hu-HU" dirty="0"/>
              <a:t>ó</a:t>
            </a:r>
            <a:r>
              <a:rPr lang="en-US" dirty="0"/>
              <a:t>val a blank (</a:t>
            </a:r>
            <a:r>
              <a:rPr lang="en-US" dirty="0" err="1"/>
              <a:t>ami</a:t>
            </a:r>
            <a:r>
              <a:rPr lang="en-US" dirty="0"/>
              <a:t> </a:t>
            </a:r>
            <a:r>
              <a:rPr lang="en-US" dirty="0" err="1"/>
              <a:t>egy</a:t>
            </a:r>
            <a:r>
              <a:rPr lang="hu-HU" dirty="0"/>
              <a:t>é</a:t>
            </a:r>
            <a:r>
              <a:rPr lang="en-US" dirty="0" err="1"/>
              <a:t>bkent</a:t>
            </a:r>
            <a:r>
              <a:rPr lang="en-US" dirty="0"/>
              <a:t> a default) </a:t>
            </a:r>
            <a:r>
              <a:rPr lang="en-US" dirty="0" err="1"/>
              <a:t>gui</a:t>
            </a:r>
            <a:r>
              <a:rPr lang="en-US" dirty="0"/>
              <a:t>-t v</a:t>
            </a:r>
            <a:r>
              <a:rPr lang="hu-HU" dirty="0"/>
              <a:t>á</a:t>
            </a:r>
            <a:r>
              <a:rPr lang="en-US" dirty="0" err="1"/>
              <a:t>lasztjuk</a:t>
            </a:r>
            <a:r>
              <a:rPr lang="en-US" dirty="0"/>
              <a:t>. </a:t>
            </a:r>
            <a:br>
              <a:rPr lang="en-US" dirty="0"/>
            </a:br>
            <a:br>
              <a:rPr lang="en-US" dirty="0"/>
            </a:br>
            <a:r>
              <a:rPr lang="en-US" dirty="0"/>
              <a:t>A </a:t>
            </a:r>
            <a:r>
              <a:rPr lang="en-US" dirty="0" err="1"/>
              <a:t>lenti</a:t>
            </a:r>
            <a:r>
              <a:rPr lang="en-US" dirty="0"/>
              <a:t> checkbox </a:t>
            </a:r>
            <a:r>
              <a:rPr lang="en-US" dirty="0" err="1"/>
              <a:t>bepip</a:t>
            </a:r>
            <a:r>
              <a:rPr lang="hu-HU" dirty="0"/>
              <a:t>á</a:t>
            </a:r>
            <a:r>
              <a:rPr lang="en-US" dirty="0"/>
              <a:t>l</a:t>
            </a:r>
            <a:r>
              <a:rPr lang="hu-HU" dirty="0"/>
              <a:t>á</a:t>
            </a:r>
            <a:r>
              <a:rPr lang="en-US" dirty="0"/>
              <a:t>s</a:t>
            </a:r>
            <a:r>
              <a:rPr lang="hu-HU" dirty="0"/>
              <a:t>á</a:t>
            </a:r>
            <a:r>
              <a:rPr lang="en-US" dirty="0"/>
              <a:t>val le is </a:t>
            </a:r>
            <a:r>
              <a:rPr lang="en-US" dirty="0" err="1"/>
              <a:t>menthetj</a:t>
            </a:r>
            <a:r>
              <a:rPr lang="hu-HU" dirty="0"/>
              <a:t>ü</a:t>
            </a:r>
            <a:r>
              <a:rPr lang="en-US" dirty="0"/>
              <a:t>k </a:t>
            </a:r>
            <a:r>
              <a:rPr lang="en-US" dirty="0" err="1"/>
              <a:t>ezt</a:t>
            </a:r>
            <a:r>
              <a:rPr lang="en-US" dirty="0"/>
              <a:t> a GUI mint</a:t>
            </a:r>
            <a:r>
              <a:rPr lang="hu-HU" dirty="0"/>
              <a:t>á</a:t>
            </a:r>
            <a:r>
              <a:rPr lang="en-US" dirty="0"/>
              <a:t>t r</a:t>
            </a:r>
            <a:r>
              <a:rPr lang="hu-HU" dirty="0"/>
              <a:t>ö</a:t>
            </a:r>
            <a:r>
              <a:rPr lang="en-US" dirty="0" err="1"/>
              <a:t>gt</a:t>
            </a:r>
            <a:r>
              <a:rPr lang="hu-HU" dirty="0"/>
              <a:t>ö</a:t>
            </a:r>
            <a:r>
              <a:rPr lang="en-US" dirty="0"/>
              <a:t>n </a:t>
            </a:r>
            <a:r>
              <a:rPr lang="en-US" dirty="0" err="1"/>
              <a:t>az</a:t>
            </a:r>
            <a:r>
              <a:rPr lang="en-US" dirty="0"/>
              <a:t> </a:t>
            </a:r>
            <a:r>
              <a:rPr lang="hu-HU" dirty="0"/>
              <a:t>á</a:t>
            </a:r>
            <a:r>
              <a:rPr lang="en-US" dirty="0" err="1"/>
              <a:t>ltalunk</a:t>
            </a:r>
            <a:r>
              <a:rPr lang="en-US" dirty="0"/>
              <a:t> v</a:t>
            </a:r>
            <a:r>
              <a:rPr lang="hu-HU" dirty="0"/>
              <a:t>á</a:t>
            </a:r>
            <a:r>
              <a:rPr lang="en-US" dirty="0" err="1"/>
              <a:t>lasztott</a:t>
            </a:r>
            <a:r>
              <a:rPr lang="en-US" dirty="0"/>
              <a:t> </a:t>
            </a:r>
            <a:r>
              <a:rPr lang="en-US" dirty="0" err="1"/>
              <a:t>helyre</a:t>
            </a:r>
            <a:r>
              <a:rPr lang="en-US" dirty="0"/>
              <a:t> es n</a:t>
            </a:r>
            <a:r>
              <a:rPr lang="hu-HU" dirty="0"/>
              <a:t>é</a:t>
            </a:r>
            <a:r>
              <a:rPr lang="en-US" dirty="0" err="1"/>
              <a:t>ven.</a:t>
            </a:r>
            <a:r>
              <a:rPr lang="en-US" dirty="0"/>
              <a:t> </a:t>
            </a:r>
            <a:endParaRPr lang="hu-HU" dirty="0"/>
          </a:p>
        </p:txBody>
      </p:sp>
      <p:sp>
        <p:nvSpPr>
          <p:cNvPr id="9" name="Oval 8">
            <a:extLst>
              <a:ext uri="{FF2B5EF4-FFF2-40B4-BE49-F238E27FC236}">
                <a16:creationId xmlns:a16="http://schemas.microsoft.com/office/drawing/2014/main" id="{3EAF5E80-5521-49E5-866F-070770CF1A17}"/>
              </a:ext>
            </a:extLst>
          </p:cNvPr>
          <p:cNvSpPr/>
          <p:nvPr/>
        </p:nvSpPr>
        <p:spPr>
          <a:xfrm>
            <a:off x="5786932" y="4142625"/>
            <a:ext cx="5015882" cy="7870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83626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CC8C15E-7AAF-45DD-B820-A818D0C0DE8A}"/>
              </a:ext>
            </a:extLst>
          </p:cNvPr>
          <p:cNvPicPr>
            <a:picLocks noGrp="1" noChangeAspect="1"/>
          </p:cNvPicPr>
          <p:nvPr>
            <p:ph idx="1"/>
          </p:nvPr>
        </p:nvPicPr>
        <p:blipFill>
          <a:blip r:embed="rId2"/>
          <a:stretch>
            <a:fillRect/>
          </a:stretch>
        </p:blipFill>
        <p:spPr>
          <a:xfrm>
            <a:off x="5509823" y="1179513"/>
            <a:ext cx="5433204" cy="4659312"/>
          </a:xfrm>
        </p:spPr>
      </p:pic>
      <p:sp>
        <p:nvSpPr>
          <p:cNvPr id="4" name="Text Placeholder 3">
            <a:extLst>
              <a:ext uri="{FF2B5EF4-FFF2-40B4-BE49-F238E27FC236}">
                <a16:creationId xmlns:a16="http://schemas.microsoft.com/office/drawing/2014/main" id="{B63FD906-E5FC-4251-92EB-6A843030D2BE}"/>
              </a:ext>
            </a:extLst>
          </p:cNvPr>
          <p:cNvSpPr>
            <a:spLocks noGrp="1"/>
          </p:cNvSpPr>
          <p:nvPr>
            <p:ph type="body" sz="half" idx="2"/>
          </p:nvPr>
        </p:nvSpPr>
        <p:spPr>
          <a:xfrm>
            <a:off x="767857" y="2659100"/>
            <a:ext cx="3031852" cy="3001392"/>
          </a:xfrm>
        </p:spPr>
        <p:txBody>
          <a:bodyPr/>
          <a:lstStyle/>
          <a:p>
            <a:r>
              <a:rPr lang="en-US" dirty="0" err="1"/>
              <a:t>Megny</a:t>
            </a:r>
            <a:r>
              <a:rPr lang="hu-HU" dirty="0"/>
              <a:t>í</a:t>
            </a:r>
            <a:r>
              <a:rPr lang="en-US" dirty="0" err="1"/>
              <a:t>lik</a:t>
            </a:r>
            <a:r>
              <a:rPr lang="en-US" dirty="0"/>
              <a:t> </a:t>
            </a:r>
            <a:r>
              <a:rPr lang="en-US" dirty="0" err="1"/>
              <a:t>el</a:t>
            </a:r>
            <a:r>
              <a:rPr lang="hu-HU" dirty="0"/>
              <a:t>ő</a:t>
            </a:r>
            <a:r>
              <a:rPr lang="en-US" dirty="0" err="1"/>
              <a:t>tt</a:t>
            </a:r>
            <a:r>
              <a:rPr lang="hu-HU" dirty="0"/>
              <a:t>ü</a:t>
            </a:r>
            <a:r>
              <a:rPr lang="en-US" dirty="0" err="1"/>
              <a:t>nk</a:t>
            </a:r>
            <a:r>
              <a:rPr lang="en-US" dirty="0"/>
              <a:t> a GUI </a:t>
            </a:r>
            <a:r>
              <a:rPr lang="en-US" dirty="0" err="1"/>
              <a:t>tervez</a:t>
            </a:r>
            <a:r>
              <a:rPr lang="hu-HU" dirty="0"/>
              <a:t>ő</a:t>
            </a:r>
            <a:r>
              <a:rPr lang="en-US" dirty="0"/>
              <a:t>.</a:t>
            </a:r>
            <a:endParaRPr lang="hu-HU" dirty="0"/>
          </a:p>
        </p:txBody>
      </p:sp>
    </p:spTree>
    <p:extLst>
      <p:ext uri="{BB962C8B-B14F-4D97-AF65-F5344CB8AC3E}">
        <p14:creationId xmlns:p14="http://schemas.microsoft.com/office/powerpoint/2010/main" val="419107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B7BC-9E5B-4F66-A91D-90ED8F2BA312}"/>
              </a:ext>
            </a:extLst>
          </p:cNvPr>
          <p:cNvSpPr>
            <a:spLocks noGrp="1"/>
          </p:cNvSpPr>
          <p:nvPr>
            <p:ph type="title"/>
          </p:nvPr>
        </p:nvSpPr>
        <p:spPr/>
        <p:txBody>
          <a:bodyPr/>
          <a:lstStyle/>
          <a:p>
            <a:r>
              <a:rPr lang="en-US" dirty="0" err="1"/>
              <a:t>Adjunk</a:t>
            </a:r>
            <a:r>
              <a:rPr lang="en-US" dirty="0"/>
              <a:t> </a:t>
            </a:r>
            <a:r>
              <a:rPr lang="en-US" dirty="0" err="1"/>
              <a:t>hozz</a:t>
            </a:r>
            <a:r>
              <a:rPr lang="hu-HU" dirty="0"/>
              <a:t>á</a:t>
            </a:r>
            <a:r>
              <a:rPr lang="en-US" dirty="0"/>
              <a:t> </a:t>
            </a:r>
            <a:r>
              <a:rPr lang="en-US" dirty="0" err="1"/>
              <a:t>egy</a:t>
            </a:r>
            <a:r>
              <a:rPr lang="en-US" dirty="0"/>
              <a:t> </a:t>
            </a:r>
            <a:r>
              <a:rPr lang="en-US" dirty="0" err="1"/>
              <a:t>plotot</a:t>
            </a:r>
            <a:endParaRPr lang="hu-HU" dirty="0"/>
          </a:p>
        </p:txBody>
      </p:sp>
      <p:pic>
        <p:nvPicPr>
          <p:cNvPr id="6" name="Content Placeholder 5">
            <a:extLst>
              <a:ext uri="{FF2B5EF4-FFF2-40B4-BE49-F238E27FC236}">
                <a16:creationId xmlns:a16="http://schemas.microsoft.com/office/drawing/2014/main" id="{1C798FEA-C7F3-42D3-917A-8DC1D47E7CD6}"/>
              </a:ext>
            </a:extLst>
          </p:cNvPr>
          <p:cNvPicPr>
            <a:picLocks noGrp="1" noChangeAspect="1"/>
          </p:cNvPicPr>
          <p:nvPr>
            <p:ph sz="half" idx="1"/>
          </p:nvPr>
        </p:nvPicPr>
        <p:blipFill>
          <a:blip r:embed="rId2"/>
          <a:stretch>
            <a:fillRect/>
          </a:stretch>
        </p:blipFill>
        <p:spPr>
          <a:xfrm>
            <a:off x="1062614" y="2227263"/>
            <a:ext cx="4231122" cy="3633787"/>
          </a:xfrm>
        </p:spPr>
      </p:pic>
      <p:pic>
        <p:nvPicPr>
          <p:cNvPr id="9" name="Content Placeholder 8">
            <a:extLst>
              <a:ext uri="{FF2B5EF4-FFF2-40B4-BE49-F238E27FC236}">
                <a16:creationId xmlns:a16="http://schemas.microsoft.com/office/drawing/2014/main" id="{B8D402AB-6CAF-463F-924A-E53CC3FDB257}"/>
              </a:ext>
            </a:extLst>
          </p:cNvPr>
          <p:cNvPicPr>
            <a:picLocks noGrp="1" noChangeAspect="1"/>
          </p:cNvPicPr>
          <p:nvPr>
            <p:ph sz="half" idx="2"/>
          </p:nvPr>
        </p:nvPicPr>
        <p:blipFill>
          <a:blip r:embed="rId3"/>
          <a:stretch>
            <a:fillRect/>
          </a:stretch>
        </p:blipFill>
        <p:spPr>
          <a:xfrm>
            <a:off x="6888931" y="2227263"/>
            <a:ext cx="4249788" cy="3633787"/>
          </a:xfrm>
        </p:spPr>
      </p:pic>
      <p:sp>
        <p:nvSpPr>
          <p:cNvPr id="7" name="Oval 6">
            <a:extLst>
              <a:ext uri="{FF2B5EF4-FFF2-40B4-BE49-F238E27FC236}">
                <a16:creationId xmlns:a16="http://schemas.microsoft.com/office/drawing/2014/main" id="{F07B3E62-1453-4640-B1B7-D08F9C8F3AF2}"/>
              </a:ext>
            </a:extLst>
          </p:cNvPr>
          <p:cNvSpPr/>
          <p:nvPr/>
        </p:nvSpPr>
        <p:spPr>
          <a:xfrm>
            <a:off x="1062614" y="3746377"/>
            <a:ext cx="242403" cy="2485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25049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5C5B-E49D-4D4B-A1B4-DA6C4B17574B}"/>
              </a:ext>
            </a:extLst>
          </p:cNvPr>
          <p:cNvSpPr>
            <a:spLocks noGrp="1"/>
          </p:cNvSpPr>
          <p:nvPr>
            <p:ph type="title"/>
          </p:nvPr>
        </p:nvSpPr>
        <p:spPr/>
        <p:txBody>
          <a:bodyPr/>
          <a:lstStyle/>
          <a:p>
            <a:r>
              <a:rPr lang="en-US" dirty="0" err="1"/>
              <a:t>Helyezz</a:t>
            </a:r>
            <a:r>
              <a:rPr lang="hu-HU" dirty="0"/>
              <a:t>ü</a:t>
            </a:r>
            <a:r>
              <a:rPr lang="en-US" dirty="0"/>
              <a:t>k </a:t>
            </a:r>
            <a:r>
              <a:rPr lang="en-US" dirty="0" err="1"/>
              <a:t>el</a:t>
            </a:r>
            <a:r>
              <a:rPr lang="en-US" dirty="0"/>
              <a:t> </a:t>
            </a:r>
            <a:r>
              <a:rPr lang="en-US" dirty="0" err="1"/>
              <a:t>az</a:t>
            </a:r>
            <a:r>
              <a:rPr lang="en-US" dirty="0"/>
              <a:t> edit </a:t>
            </a:r>
            <a:r>
              <a:rPr lang="en-US" dirty="0" err="1"/>
              <a:t>fildeket</a:t>
            </a:r>
            <a:endParaRPr lang="hu-HU" dirty="0"/>
          </a:p>
        </p:txBody>
      </p:sp>
      <p:pic>
        <p:nvPicPr>
          <p:cNvPr id="6" name="Content Placeholder 5">
            <a:extLst>
              <a:ext uri="{FF2B5EF4-FFF2-40B4-BE49-F238E27FC236}">
                <a16:creationId xmlns:a16="http://schemas.microsoft.com/office/drawing/2014/main" id="{4BA2B8C9-3E77-4E75-85F7-64E9053EA116}"/>
              </a:ext>
            </a:extLst>
          </p:cNvPr>
          <p:cNvPicPr>
            <a:picLocks noGrp="1" noChangeAspect="1"/>
          </p:cNvPicPr>
          <p:nvPr>
            <p:ph sz="half" idx="1"/>
          </p:nvPr>
        </p:nvPicPr>
        <p:blipFill>
          <a:blip r:embed="rId2"/>
          <a:stretch>
            <a:fillRect/>
          </a:stretch>
        </p:blipFill>
        <p:spPr>
          <a:xfrm>
            <a:off x="1073426" y="2227263"/>
            <a:ext cx="4209497" cy="3633787"/>
          </a:xfrm>
        </p:spPr>
      </p:pic>
      <p:pic>
        <p:nvPicPr>
          <p:cNvPr id="9" name="Content Placeholder 8">
            <a:extLst>
              <a:ext uri="{FF2B5EF4-FFF2-40B4-BE49-F238E27FC236}">
                <a16:creationId xmlns:a16="http://schemas.microsoft.com/office/drawing/2014/main" id="{DDF8F7B4-0465-4E98-A374-CAEBCCC78891}"/>
              </a:ext>
            </a:extLst>
          </p:cNvPr>
          <p:cNvPicPr>
            <a:picLocks noGrp="1" noChangeAspect="1"/>
          </p:cNvPicPr>
          <p:nvPr>
            <p:ph sz="half" idx="2"/>
          </p:nvPr>
        </p:nvPicPr>
        <p:blipFill>
          <a:blip r:embed="rId3"/>
          <a:stretch>
            <a:fillRect/>
          </a:stretch>
        </p:blipFill>
        <p:spPr>
          <a:xfrm>
            <a:off x="6895153" y="2227263"/>
            <a:ext cx="4237344" cy="3633787"/>
          </a:xfrm>
        </p:spPr>
      </p:pic>
      <p:sp>
        <p:nvSpPr>
          <p:cNvPr id="7" name="Oval 6">
            <a:extLst>
              <a:ext uri="{FF2B5EF4-FFF2-40B4-BE49-F238E27FC236}">
                <a16:creationId xmlns:a16="http://schemas.microsoft.com/office/drawing/2014/main" id="{17FFC6BE-9651-405C-853C-F0531A6AEBEA}"/>
              </a:ext>
            </a:extLst>
          </p:cNvPr>
          <p:cNvSpPr/>
          <p:nvPr/>
        </p:nvSpPr>
        <p:spPr>
          <a:xfrm>
            <a:off x="1073426" y="3304713"/>
            <a:ext cx="242403" cy="19308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49508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29F4-440B-4444-935B-4B3D6FA805DD}"/>
              </a:ext>
            </a:extLst>
          </p:cNvPr>
          <p:cNvSpPr>
            <a:spLocks noGrp="1"/>
          </p:cNvSpPr>
          <p:nvPr>
            <p:ph type="title"/>
          </p:nvPr>
        </p:nvSpPr>
        <p:spPr/>
        <p:txBody>
          <a:bodyPr/>
          <a:lstStyle/>
          <a:p>
            <a:r>
              <a:rPr lang="en-US" dirty="0" err="1"/>
              <a:t>Tegy</a:t>
            </a:r>
            <a:r>
              <a:rPr lang="hu-HU" dirty="0"/>
              <a:t>ü</a:t>
            </a:r>
            <a:r>
              <a:rPr lang="en-US" dirty="0" err="1"/>
              <a:t>nk</a:t>
            </a:r>
            <a:r>
              <a:rPr lang="en-US" dirty="0"/>
              <a:t> </a:t>
            </a:r>
            <a:r>
              <a:rPr lang="en-US" dirty="0" err="1"/>
              <a:t>mell</a:t>
            </a:r>
            <a:r>
              <a:rPr lang="hu-HU" dirty="0"/>
              <a:t>é</a:t>
            </a:r>
            <a:r>
              <a:rPr lang="en-US" dirty="0"/>
              <a:t>j</a:t>
            </a:r>
            <a:r>
              <a:rPr lang="hu-HU" dirty="0"/>
              <a:t>ü</a:t>
            </a:r>
            <a:r>
              <a:rPr lang="en-US" dirty="0"/>
              <a:t>k label-t</a:t>
            </a:r>
            <a:endParaRPr lang="hu-HU" dirty="0"/>
          </a:p>
        </p:txBody>
      </p:sp>
      <p:pic>
        <p:nvPicPr>
          <p:cNvPr id="6" name="Content Placeholder 5">
            <a:extLst>
              <a:ext uri="{FF2B5EF4-FFF2-40B4-BE49-F238E27FC236}">
                <a16:creationId xmlns:a16="http://schemas.microsoft.com/office/drawing/2014/main" id="{C591BB33-5DC1-4951-A589-8C31B9237E5C}"/>
              </a:ext>
            </a:extLst>
          </p:cNvPr>
          <p:cNvPicPr>
            <a:picLocks noGrp="1" noChangeAspect="1"/>
          </p:cNvPicPr>
          <p:nvPr>
            <p:ph sz="half" idx="1"/>
          </p:nvPr>
        </p:nvPicPr>
        <p:blipFill>
          <a:blip r:embed="rId3"/>
          <a:stretch>
            <a:fillRect/>
          </a:stretch>
        </p:blipFill>
        <p:spPr>
          <a:xfrm>
            <a:off x="1059503" y="2228003"/>
            <a:ext cx="4237344" cy="3633787"/>
          </a:xfrm>
        </p:spPr>
      </p:pic>
      <p:pic>
        <p:nvPicPr>
          <p:cNvPr id="9" name="Content Placeholder 8">
            <a:extLst>
              <a:ext uri="{FF2B5EF4-FFF2-40B4-BE49-F238E27FC236}">
                <a16:creationId xmlns:a16="http://schemas.microsoft.com/office/drawing/2014/main" id="{EC8DCF61-A8D4-4BAC-9A4A-573C8A4E8DF7}"/>
              </a:ext>
            </a:extLst>
          </p:cNvPr>
          <p:cNvPicPr>
            <a:picLocks noGrp="1" noChangeAspect="1"/>
          </p:cNvPicPr>
          <p:nvPr>
            <p:ph sz="half" idx="2"/>
          </p:nvPr>
        </p:nvPicPr>
        <p:blipFill>
          <a:blip r:embed="rId4"/>
          <a:stretch>
            <a:fillRect/>
          </a:stretch>
        </p:blipFill>
        <p:spPr>
          <a:xfrm>
            <a:off x="6898775" y="2227263"/>
            <a:ext cx="4230100" cy="3633787"/>
          </a:xfrm>
        </p:spPr>
      </p:pic>
      <p:sp>
        <p:nvSpPr>
          <p:cNvPr id="7" name="Oval 6">
            <a:extLst>
              <a:ext uri="{FF2B5EF4-FFF2-40B4-BE49-F238E27FC236}">
                <a16:creationId xmlns:a16="http://schemas.microsoft.com/office/drawing/2014/main" id="{DA234FD6-BBD4-4A05-8F71-90FD939890C9}"/>
              </a:ext>
            </a:extLst>
          </p:cNvPr>
          <p:cNvSpPr/>
          <p:nvPr/>
        </p:nvSpPr>
        <p:spPr>
          <a:xfrm>
            <a:off x="1224347" y="3332455"/>
            <a:ext cx="242403" cy="9654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36356050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{AD07F2AD-DB0B-4FC6-9326-EF2C7A50E7A0}tf33552983_win32</Template>
  <TotalTime>284</TotalTime>
  <Words>1987</Words>
  <Application>Microsoft Office PowerPoint</Application>
  <PresentationFormat>Szélesvásznú</PresentationFormat>
  <Paragraphs>139</Paragraphs>
  <Slides>38</Slides>
  <Notes>16</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38</vt:i4>
      </vt:variant>
    </vt:vector>
  </HeadingPairs>
  <TitlesOfParts>
    <vt:vector size="44" baseType="lpstr">
      <vt:lpstr>Calibri</vt:lpstr>
      <vt:lpstr>Courier New</vt:lpstr>
      <vt:lpstr>Franklin Gothic Book</vt:lpstr>
      <vt:lpstr>Franklin Gothic Demi</vt:lpstr>
      <vt:lpstr>Wingdings 2</vt:lpstr>
      <vt:lpstr>DividendVTI</vt:lpstr>
      <vt:lpstr>Shooter game</vt:lpstr>
      <vt:lpstr>A játék tervezésének menete</vt:lpstr>
      <vt:lpstr>Megnyitjuk a matlab-et</vt:lpstr>
      <vt:lpstr>PowerPoint-bemutató</vt:lpstr>
      <vt:lpstr>PowerPoint-bemutató</vt:lpstr>
      <vt:lpstr>PowerPoint-bemutató</vt:lpstr>
      <vt:lpstr>Adjunk hozzá egy plotot</vt:lpstr>
      <vt:lpstr>Helyezzük el az edit fildeket</vt:lpstr>
      <vt:lpstr>Tegyünk melléjük label-t</vt:lpstr>
      <vt:lpstr>A tüzelő hozzáadása</vt:lpstr>
      <vt:lpstr>Elnevezés és tageles</vt:lpstr>
      <vt:lpstr>PowerPoint-bemutató</vt:lpstr>
      <vt:lpstr>PowerPoint-bemutató</vt:lpstr>
      <vt:lpstr>PowerPoint-bemutató</vt:lpstr>
      <vt:lpstr>PowerPoint-bemutató</vt:lpstr>
      <vt:lpstr>PowerPoint-bemutató</vt:lpstr>
      <vt:lpstr>PowerPoint-bemutató</vt:lpstr>
      <vt:lpstr>A játék megtervezése</vt:lpstr>
      <vt:lpstr>értékadas</vt:lpstr>
      <vt:lpstr>Lövés</vt:lpstr>
      <vt:lpstr>Time</vt:lpstr>
      <vt:lpstr>Szűrés pozitív értékekre</vt:lpstr>
      <vt:lpstr>Time probléma</vt:lpstr>
      <vt:lpstr>Time Probléma megoldás:</vt:lpstr>
      <vt:lpstr>Eredmény #1</vt:lpstr>
      <vt:lpstr>érték bekérés</vt:lpstr>
      <vt:lpstr>PowerPoint-bemutató</vt:lpstr>
      <vt:lpstr>Lövés </vt:lpstr>
      <vt:lpstr>Célpont</vt:lpstr>
      <vt:lpstr>StatExample_OpeningFcn</vt:lpstr>
      <vt:lpstr>Scaling probléma</vt:lpstr>
      <vt:lpstr>Eredmény #2</vt:lpstr>
      <vt:lpstr>További célok</vt:lpstr>
      <vt:lpstr>Találat</vt:lpstr>
      <vt:lpstr>PowerPoint-bemutató</vt:lpstr>
      <vt:lpstr>Eredmény #3</vt:lpstr>
      <vt:lpstr>új játék/kilépés</vt:lpstr>
      <vt:lpstr>Eredmény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Shooter game</dc:title>
  <dc:creator>Bence Kércsi</dc:creator>
  <cp:lastModifiedBy>Renáta Szabó</cp:lastModifiedBy>
  <cp:revision>35</cp:revision>
  <dcterms:created xsi:type="dcterms:W3CDTF">2022-03-15T08:59:34Z</dcterms:created>
  <dcterms:modified xsi:type="dcterms:W3CDTF">2022-03-21T13:47:13Z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