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B842-BC6C-D27D-26B1-152C4C3B0285}" v="28" dt="2025-01-24T00:58:4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poll Pierric" userId="S::pierric.ripoll@hes-so.ch::7ab9e9ea-69cb-432f-a985-c339bc8e11c5" providerId="AD" clId="Web-{0680B842-BC6C-D27D-26B1-152C4C3B0285}"/>
    <pc:docChg chg="modSld">
      <pc:chgData name="Ripoll Pierric" userId="S::pierric.ripoll@hes-so.ch::7ab9e9ea-69cb-432f-a985-c339bc8e11c5" providerId="AD" clId="Web-{0680B842-BC6C-D27D-26B1-152C4C3B0285}" dt="2025-01-24T00:58:43.358" v="18" actId="20577"/>
      <pc:docMkLst>
        <pc:docMk/>
      </pc:docMkLst>
      <pc:sldChg chg="modSp">
        <pc:chgData name="Ripoll Pierric" userId="S::pierric.ripoll@hes-so.ch::7ab9e9ea-69cb-432f-a985-c339bc8e11c5" providerId="AD" clId="Web-{0680B842-BC6C-D27D-26B1-152C4C3B0285}" dt="2025-01-24T00:57:51.139" v="7" actId="20577"/>
        <pc:sldMkLst>
          <pc:docMk/>
          <pc:sldMk cId="3811383747" sldId="257"/>
        </pc:sldMkLst>
        <pc:spChg chg="mod">
          <ac:chgData name="Ripoll Pierric" userId="S::pierric.ripoll@hes-so.ch::7ab9e9ea-69cb-432f-a985-c339bc8e11c5" providerId="AD" clId="Web-{0680B842-BC6C-D27D-26B1-152C4C3B0285}" dt="2025-01-24T00:57:51.139" v="7" actId="20577"/>
          <ac:spMkLst>
            <pc:docMk/>
            <pc:sldMk cId="3811383747" sldId="257"/>
            <ac:spMk id="10" creationId="{6BF555F5-A756-459E-107C-37A269C4412F}"/>
          </ac:spMkLst>
        </pc:spChg>
      </pc:sldChg>
      <pc:sldChg chg="modSp">
        <pc:chgData name="Ripoll Pierric" userId="S::pierric.ripoll@hes-so.ch::7ab9e9ea-69cb-432f-a985-c339bc8e11c5" providerId="AD" clId="Web-{0680B842-BC6C-D27D-26B1-152C4C3B0285}" dt="2025-01-24T00:58:43.358" v="18" actId="20577"/>
        <pc:sldMkLst>
          <pc:docMk/>
          <pc:sldMk cId="491516243" sldId="258"/>
        </pc:sldMkLst>
        <pc:spChg chg="mod">
          <ac:chgData name="Ripoll Pierric" userId="S::pierric.ripoll@hes-so.ch::7ab9e9ea-69cb-432f-a985-c339bc8e11c5" providerId="AD" clId="Web-{0680B842-BC6C-D27D-26B1-152C4C3B0285}" dt="2025-01-24T00:58:43.358" v="18" actId="20577"/>
          <ac:spMkLst>
            <pc:docMk/>
            <pc:sldMk cId="491516243" sldId="258"/>
            <ac:spMk id="3" creationId="{63366717-E998-57EC-1003-A835B56EB1AC}"/>
          </ac:spMkLst>
        </pc:spChg>
      </pc:sldChg>
      <pc:sldChg chg="modSp">
        <pc:chgData name="Ripoll Pierric" userId="S::pierric.ripoll@hes-so.ch::7ab9e9ea-69cb-432f-a985-c339bc8e11c5" providerId="AD" clId="Web-{0680B842-BC6C-D27D-26B1-152C4C3B0285}" dt="2025-01-24T00:58:23.936" v="11" actId="20577"/>
        <pc:sldMkLst>
          <pc:docMk/>
          <pc:sldMk cId="2262012887" sldId="262"/>
        </pc:sldMkLst>
        <pc:spChg chg="mod">
          <ac:chgData name="Ripoll Pierric" userId="S::pierric.ripoll@hes-so.ch::7ab9e9ea-69cb-432f-a985-c339bc8e11c5" providerId="AD" clId="Web-{0680B842-BC6C-D27D-26B1-152C4C3B0285}" dt="2025-01-24T00:58:23.936" v="11" actId="20577"/>
          <ac:spMkLst>
            <pc:docMk/>
            <pc:sldMk cId="2262012887" sldId="262"/>
            <ac:spMk id="3" creationId="{87960B84-57B4-A032-47CE-C2F4003CB8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DD2-3ACC-4A1B-9239-0A8C4D0220FE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62BD-9A27-4FF7-A6C8-FEA62F909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62BD-9A27-4FF7-A6C8-FEA62F9093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4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ordinateur, ordinateur portable, capture d’écran, texte&#10;&#10;Description générée automatiquement">
            <a:extLst>
              <a:ext uri="{FF2B5EF4-FFF2-40B4-BE49-F238E27FC236}">
                <a16:creationId xmlns:a16="http://schemas.microsoft.com/office/drawing/2014/main" id="{6DD0D7F9-1C8F-1B1B-B70C-8BC493654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000124"/>
            <a:ext cx="4371975" cy="43719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923AA7-97DB-D305-6A92-F7015211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572125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4E0F9-4D0D-925D-D610-B4F64134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3024F-E6A7-E8DA-2A29-50F2F097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9A16B2-DA65-40A9-8310-9BF25D381FB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A6C93-30B3-58F2-B5CB-B175F13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923EF-2374-39F8-66A8-28138EB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089BB-B26C-0657-228E-C797984F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19070-279A-1738-5C13-57C0CDB3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FD4AC-CEE5-09CF-886F-1CCA68A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0D6-A2F5-4478-A0AD-34C22FFD6F8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9F56C-8BF0-762F-8388-B3063767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6D00-9D7F-FC10-C1E0-E9B13A9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E303A-2ECA-C6E9-6DF7-1E14DF17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F594C-5C86-7C03-3AA4-DC9CE60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C0139-704A-D019-8A0A-31950A7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708-8F7A-4F3B-8349-44950C61204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CE67A-C156-9572-1632-8567CB8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CB40F-4CE3-CF08-5CD5-5A7C7F8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5757F-DC28-814A-0084-FF70FFB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E4DF7-646C-EA15-3FD4-94C1496A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12A8E-3829-9F3B-9280-03A50AC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C61CE-1773-A006-B605-E128D19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E6C6C-DD4A-EB34-03F7-94E9DACB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330D-5A46-4063-FB0B-CE258396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A0E169-E1F2-14FF-6364-2709C39E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2C437-E504-0157-D4E6-004882EE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8C-00AF-49B8-8784-24FFC99658C3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07C55-53CF-4846-DDD5-1F21581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31A1-9C04-F295-84AD-4D5D11F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6560B-5FBE-07DF-714C-A0931A4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D2A97-E022-B6C9-5E13-8FFFBA4D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49805-C66B-7104-4032-E64C6753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35E84-A8F6-1598-4BAF-C4864556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382-4B25-46E8-A9D1-527A12FD22B6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E6143-8E27-F4F5-193D-532361E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BDD37-FE32-BF6D-3C81-8EAA6EB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E979-1040-4D87-F565-57D0D21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2179B-8FE3-A845-35CE-7E990E81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C5281B-A442-0AC3-4821-877C0643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C8305B-6A1B-0A88-88A5-1381871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1AC4B-0229-BFAE-A90C-493ED98B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6C51A-6F5B-695C-3F3C-8665D9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1C9A-D4F2-469C-BD8D-B6AEB875AAFC}" type="datetime1">
              <a:rPr lang="en-GB" smtClean="0"/>
              <a:t>23/01/2025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243737-27C2-13E6-FA42-4998068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2B0DB3-88DE-0797-E5A0-99388B2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D3F5D-110F-37C0-AFAB-D2CFA29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5F3F1-FAF2-BAB1-65D3-BC9D544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68CD-4EE6-4B06-838A-36FC3391FA69}" type="datetime1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37B7C-6CF0-D032-04D3-3B23B0F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DAFEDE-291E-755C-363D-BD29E0C8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B208D-3018-FBD9-6D14-1F6DE231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A39E-E184-437F-BAA0-26D25B3DEDA4}" type="datetime1">
              <a:rPr lang="en-GB" smtClean="0"/>
              <a:t>23/01/2025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04039-4ABF-BD3A-ACBC-E4F478C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2B046-53C6-4AE4-8A94-950D916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509B-0323-D7AB-E069-DCC9F7A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E75C7-EAFD-6ECF-03CA-D4213C19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DBCC6-42C1-B9E0-B89F-DAEA50A3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3BBE-3E7E-D313-754F-2A45B91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B033-4762-4546-B89A-80D3A8336114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A40C1-B1FB-F29E-B3C1-0152540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8F7FE-93B0-6257-574E-CA3F4E35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B235-B625-99E5-48F0-1AC8569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12A6C-87A8-B480-50DF-4549B3D2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7177B-476E-FC04-F8F4-6F7D5FBA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DBA1D-0D80-F1F1-C1F9-8992A4F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5EB4-56FE-422D-A2D3-9EFC7944B219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428FB-C056-933F-FC6B-6DBB25E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7FB12-D8B1-FDE8-D14D-A90CF75B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2EC0C9-5552-8A22-ADF7-6323325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C1EFF-040A-54BE-9BFA-A8D8EF13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59A0F-967F-E43B-554B-A708B638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F8236-A259-488E-B4A9-49DF0AC961EE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9B9AD-2397-9B4D-F611-85273F3B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A6318-003B-CCEB-A913-CE181A13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37403-AE94-743B-BE48-FA43ACB2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54" y="960437"/>
            <a:ext cx="7320696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fr-CH" noProof="0" dirty="0"/>
              <a:t>Projet BDR</a:t>
            </a:r>
            <a:br>
              <a:rPr lang="fr-CH" noProof="0" dirty="0"/>
            </a:br>
            <a:r>
              <a:rPr lang="fr-CH" noProof="0" dirty="0"/>
              <a:t>Manageur de Médias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AA744-9637-C90C-8FC1-ACF1B6A6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39" y="3509964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Pierric Ripoll, </a:t>
            </a:r>
          </a:p>
          <a:p>
            <a:r>
              <a:rPr lang="fr-CH" noProof="0" dirty="0"/>
              <a:t>Alex Berberat </a:t>
            </a:r>
          </a:p>
          <a:p>
            <a:r>
              <a:rPr lang="fr-CH" noProof="0" dirty="0"/>
              <a:t>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309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80AF-1159-6C3E-8D42-4A73770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Notre Projet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A0B1E81F-770F-472F-991C-14549DAD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D444-5F55-4467-A2D0-17B627445B82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9FC0E8F-B095-30EB-A2D3-E3A2FD3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AFA60A8-C062-86E3-76AC-7BD871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2</a:t>
            </a:fld>
            <a:endParaRPr lang="fr-CH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F555F5-A756-459E-107C-37A269C4412F}"/>
              </a:ext>
            </a:extLst>
          </p:cNvPr>
          <p:cNvSpPr txBox="1"/>
          <p:nvPr/>
        </p:nvSpPr>
        <p:spPr>
          <a:xfrm>
            <a:off x="838199" y="1690688"/>
            <a:ext cx="5700713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Application web de gestion de </a:t>
            </a:r>
            <a:r>
              <a:rPr lang="fr-CH" sz="2800" dirty="0">
                <a:solidFill>
                  <a:schemeClr val="bg1"/>
                </a:solidFill>
              </a:rPr>
              <a:t>médias</a:t>
            </a:r>
            <a:r>
              <a:rPr lang="fr-CH" sz="2800" noProof="0" dirty="0">
                <a:solidFill>
                  <a:schemeClr val="bg1"/>
                </a:solidFill>
              </a:rPr>
              <a:t> consommé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Création de </a:t>
            </a:r>
            <a:r>
              <a:rPr lang="fr-CH" sz="2800" dirty="0">
                <a:solidFill>
                  <a:schemeClr val="bg1"/>
                </a:solidFill>
              </a:rPr>
              <a:t>comptes</a:t>
            </a:r>
            <a:r>
              <a:rPr lang="fr-CH" sz="2800" noProof="0" dirty="0">
                <a:solidFill>
                  <a:schemeClr val="bg1"/>
                </a:solidFill>
              </a:rPr>
              <a:t> </a:t>
            </a:r>
            <a:r>
              <a:rPr lang="fr-CH" sz="2800" dirty="0">
                <a:solidFill>
                  <a:schemeClr val="bg1"/>
                </a:solidFill>
              </a:rPr>
              <a:t>utilisateur</a:t>
            </a:r>
            <a:endParaRPr lang="fr-CH" sz="28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Listes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Ajout de notes, </a:t>
            </a:r>
            <a:r>
              <a:rPr lang="fr-CH" sz="2800" dirty="0">
                <a:solidFill>
                  <a:schemeClr val="bg1"/>
                </a:solidFill>
              </a:rPr>
              <a:t>commentaires</a:t>
            </a:r>
            <a:r>
              <a:rPr lang="fr-CH" sz="2800" noProof="0" dirty="0">
                <a:solidFill>
                  <a:schemeClr val="bg1"/>
                </a:solidFill>
              </a:rPr>
              <a:t> sur les médias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Ajout de médias absents de la DB</a:t>
            </a:r>
          </a:p>
        </p:txBody>
      </p:sp>
      <p:pic>
        <p:nvPicPr>
          <p:cNvPr id="4" name="Image 3" descr="Une image contenant text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227864BE-E4A5-9232-1285-91CE6541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10263" r="9049" b="10065"/>
          <a:stretch/>
        </p:blipFill>
        <p:spPr>
          <a:xfrm>
            <a:off x="6696074" y="1504950"/>
            <a:ext cx="389732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7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B9C85-1F4B-E81F-1AE4-1C146031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Médias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2FC66-34B1-0D91-AD90-50E02187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Livres</a:t>
            </a:r>
          </a:p>
          <a:p>
            <a:r>
              <a:rPr lang="fr-CH" dirty="0"/>
              <a:t>BD</a:t>
            </a:r>
          </a:p>
          <a:p>
            <a:r>
              <a:rPr lang="fr-CH" dirty="0"/>
              <a:t>Films</a:t>
            </a:r>
          </a:p>
          <a:p>
            <a:r>
              <a:rPr lang="fr-CH" dirty="0"/>
              <a:t>Séries</a:t>
            </a:r>
          </a:p>
          <a:p>
            <a:r>
              <a:rPr lang="fr-CH" dirty="0"/>
              <a:t>Jeux Vidéo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0FF3C-6EF4-FADB-D2DB-F437DB1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503CC-B2CE-77CF-B79A-5CCF9644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A584C-D3F9-2E35-A688-9FC798F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5401-B551-4F44-E1BD-D3BC9BBE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7" y="365125"/>
            <a:ext cx="3053862" cy="1325563"/>
          </a:xfrm>
        </p:spPr>
        <p:txBody>
          <a:bodyPr/>
          <a:lstStyle/>
          <a:p>
            <a:r>
              <a:rPr lang="fr-CH" noProof="0" dirty="0"/>
              <a:t>Schéma EA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B6E5-E0C3-E551-8280-F863368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E6452-35B3-6AFB-2FC7-E80E42D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51E2F-A04F-D53F-E65D-BE5B3155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4</a:t>
            </a:fld>
            <a:endParaRPr lang="fr-CH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D4FB65-95CF-9482-9196-465CA314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5BA971-B2C3-7B93-CA36-962EE8C8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95" y="427611"/>
            <a:ext cx="8469306" cy="58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D8DB8-CAFB-EC13-3C06-3ED0D5E3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Choix d’implémentation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60B84-57B4-A032-47CE-C2F4003C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noProof="0" dirty="0"/>
              <a:t>Projet en commun avec DAI</a:t>
            </a:r>
          </a:p>
          <a:p>
            <a:pPr lvl="1"/>
            <a:r>
              <a:rPr lang="fr-CH" dirty="0"/>
              <a:t>HTML, CSS et Java</a:t>
            </a:r>
          </a:p>
          <a:p>
            <a:r>
              <a:rPr lang="fr-CH" dirty="0"/>
              <a:t>Sous-groupes</a:t>
            </a:r>
            <a:r>
              <a:rPr lang="fr-CH" noProof="0" dirty="0"/>
              <a:t> de Médias (Papier et Numérique) pour permettre un tri plus aisé</a:t>
            </a:r>
          </a:p>
          <a:p>
            <a:r>
              <a:rPr lang="fr-CH" noProof="0" dirty="0"/>
              <a:t>Trigger et fonction pour créer les 4 listes de base</a:t>
            </a:r>
          </a:p>
          <a:p>
            <a:r>
              <a:rPr lang="fr-CH" noProof="0" dirty="0"/>
              <a:t>Fonction pour faire de l’insertion dans le site</a:t>
            </a:r>
          </a:p>
          <a:p>
            <a:endParaRPr lang="fr-CH" noProof="0" dirty="0"/>
          </a:p>
          <a:p>
            <a:endParaRPr lang="fr-CH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0268C-D1CB-2EE6-BFF0-8E9E8D06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1F66C-668B-25F5-6B63-80511985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A36A3-AD91-0161-072F-C2E93B91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2620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0E7A-4D7F-AFF6-2892-6024FBC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66717-E998-57EC-1003-A835B56E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noProof="0" dirty="0"/>
              <a:t>Pages HTML ayant des éléments </a:t>
            </a:r>
            <a:r>
              <a:rPr lang="fr-CH" dirty="0"/>
              <a:t>s’affichant selon le résultat des requêtes SQL</a:t>
            </a:r>
          </a:p>
          <a:p>
            <a:r>
              <a:rPr lang="fr-CH" noProof="0" dirty="0"/>
              <a:t>La base de données est </a:t>
            </a:r>
            <a:r>
              <a:rPr lang="fr-CH" dirty="0"/>
              <a:t>initialisée</a:t>
            </a:r>
            <a:r>
              <a:rPr lang="fr-CH" noProof="0" dirty="0"/>
              <a:t> avec des informations de base </a:t>
            </a:r>
            <a:r>
              <a:rPr lang="fr-CH" dirty="0"/>
              <a:t>au premier chargement</a:t>
            </a:r>
          </a:p>
          <a:p>
            <a:pPr lvl="1"/>
            <a:r>
              <a:rPr lang="fr-CH" noProof="0" dirty="0"/>
              <a:t>Scripts </a:t>
            </a:r>
            <a:r>
              <a:rPr lang="fr-CH" dirty="0"/>
              <a:t>SQL</a:t>
            </a:r>
            <a:r>
              <a:rPr lang="fr-CH" noProof="0" dirty="0"/>
              <a:t> pour créer et peupler les tables; et la création des triggers</a:t>
            </a:r>
          </a:p>
          <a:p>
            <a:r>
              <a:rPr lang="fr-CH" noProof="0" dirty="0"/>
              <a:t>Les requêtes sont personnalisées selon des éléments donnés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341E8-AE0D-EA2D-0B97-653403C7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BBC5-57E8-4173-B521-0D0933CF368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DB9F0-7179-2FAA-2A5B-A82958B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D1D91-6F9C-FB95-9F00-5FE249B3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915162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010ED-15F3-A4C4-528E-B4A668758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noProof="0" dirty="0"/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46638-7FFD-017C-FB82-C5D4141D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5123798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B05AD-620F-5FBC-3FCC-8848D973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2820590"/>
            <a:ext cx="5572125" cy="1216819"/>
          </a:xfrm>
        </p:spPr>
        <p:txBody>
          <a:bodyPr>
            <a:normAutofit fontScale="90000"/>
          </a:bodyPr>
          <a:lstStyle/>
          <a:p>
            <a:r>
              <a:rPr lang="fr-CH" sz="8800" noProof="0" dirty="0"/>
              <a:t>Questions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29322214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Grand écran</PresentationFormat>
  <Paragraphs>46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BDR Manageur de Médias</vt:lpstr>
      <vt:lpstr>Notre Projet</vt:lpstr>
      <vt:lpstr>Médias Possible</vt:lpstr>
      <vt:lpstr>Schéma EA</vt:lpstr>
      <vt:lpstr>Choix d’implémentation</vt:lpstr>
      <vt:lpstr>Fonctionnement</vt:lpstr>
      <vt:lpstr>Démo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Gorgerat Lisa</dc:creator>
  <cp:lastModifiedBy>Gorgerat Lisa</cp:lastModifiedBy>
  <cp:revision>17</cp:revision>
  <dcterms:created xsi:type="dcterms:W3CDTF">2024-10-27T19:31:21Z</dcterms:created>
  <dcterms:modified xsi:type="dcterms:W3CDTF">2025-01-24T00:58:44Z</dcterms:modified>
</cp:coreProperties>
</file>