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>
        <p:scale>
          <a:sx n="100" d="100"/>
          <a:sy n="100" d="100"/>
        </p:scale>
        <p:origin x="999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5DD2-3ACC-4A1B-9239-0A8C4D0220FE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962BD-9A27-4FF7-A6C8-FEA62F909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7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962BD-9A27-4FF7-A6C8-FEA62F9093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4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004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ordinateur, ordinateur portable, capture d’écran, texte&#10;&#10;Description générée automatiquement">
            <a:extLst>
              <a:ext uri="{FF2B5EF4-FFF2-40B4-BE49-F238E27FC236}">
                <a16:creationId xmlns:a16="http://schemas.microsoft.com/office/drawing/2014/main" id="{6DD0D7F9-1C8F-1B1B-B70C-8BC493654A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1000124"/>
            <a:ext cx="4371975" cy="43719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8923AA7-97DB-D305-6A92-F70152113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572125" cy="2387600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E4E0F9-4D0D-925D-D610-B4F64134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572125" cy="1655762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F3024F-E6A7-E8DA-2A29-50F2F097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9A16B2-DA65-40A9-8310-9BF25D381FB8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A6C93-30B3-58F2-B5CB-B175F13D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923EF-2374-39F8-66A8-28138EB3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25C69-4113-4A8C-B6F5-FBED314520C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089BB-B26C-0657-228E-C797984F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719070-279A-1738-5C13-57C0CDB3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0FD4AC-CEE5-09CF-886F-1CCA68AB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60D6-A2F5-4478-A0AD-34C22FFD6F8A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9F56C-8BF0-762F-8388-B3063767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B6D00-9D7F-FC10-C1E0-E9B13A99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AE303A-2ECA-C6E9-6DF7-1E14DF17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8F594C-5C86-7C03-3AA4-DC9CE608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C0139-704A-D019-8A0A-31950A7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708-8F7A-4F3B-8349-44950C612048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CE67A-C156-9572-1632-8567CB88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7CB40F-4CE3-CF08-5CD5-5A7C7F81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41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rgbClr val="004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5757F-DC28-814A-0084-FF70FFB219D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E4DF7-646C-EA15-3FD4-94C1496A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12A8E-3829-9F3B-9280-03A50AC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6CC99F-F12A-4BBB-B957-70759008C60A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4C61CE-1773-A006-B605-E128D19E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E6C6C-DD4A-EB34-03F7-94E9DACB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25C69-4113-4A8C-B6F5-FBED314520C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9330D-5A46-4063-FB0B-CE258396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A0E169-E1F2-14FF-6364-2709C39E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2C437-E504-0157-D4E6-004882EE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8C-00AF-49B8-8784-24FFC99658C3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07C55-53CF-4846-DDD5-1F21581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B31A1-9C04-F295-84AD-4D5D11F0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6560B-5FBE-07DF-714C-A0931A41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D2A97-E022-B6C9-5E13-8FFFBA4D2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649805-C66B-7104-4032-E64C6753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135E84-A8F6-1598-4BAF-C4864556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382-4B25-46E8-A9D1-527A12FD22B6}" type="datetime1">
              <a:rPr lang="en-GB" smtClean="0"/>
              <a:t>23/01/2025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E6143-8E27-F4F5-193D-532361E1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EBDD37-FE32-BF6D-3C81-8EAA6EB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5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3E979-1040-4D87-F565-57D0D21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D2179B-8FE3-A845-35CE-7E990E81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C5281B-A442-0AC3-4821-877C0643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C8305B-6A1B-0A88-88A5-1381871B0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01AC4B-0229-BFAE-A90C-493ED98BC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46C51A-6F5B-695C-3F3C-8665D93A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1C9A-D4F2-469C-BD8D-B6AEB875AAFC}" type="datetime1">
              <a:rPr lang="en-GB" smtClean="0"/>
              <a:t>23/01/2025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243737-27C2-13E6-FA42-49980689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2B0DB3-88DE-0797-E5A0-99388B2B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D3F5D-110F-37C0-AFAB-D2CFA29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F5F3F1-FAF2-BAB1-65D3-BC9D5447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68CD-4EE6-4B06-838A-36FC3391FA69}" type="datetime1">
              <a:rPr lang="en-GB" smtClean="0"/>
              <a:t>23/01/2025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C37B7C-6CF0-D032-04D3-3B23B0FD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DAFEDE-291E-755C-363D-BD29E0C8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1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AB208D-3018-FBD9-6D14-1F6DE231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A39E-E184-437F-BAA0-26D25B3DEDA4}" type="datetime1">
              <a:rPr lang="en-GB" smtClean="0"/>
              <a:t>23/01/2025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A04039-4ABF-BD3A-ACBC-E4F478C5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A2B046-53C6-4AE4-8A94-950D916A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0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2509B-0323-D7AB-E069-DCC9F7A5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E75C7-EAFD-6ECF-03CA-D4213C19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CDBCC6-42C1-B9E0-B89F-DAEA50A38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13BBE-3E7E-D313-754F-2A45B91E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B033-4762-4546-B89A-80D3A8336114}" type="datetime1">
              <a:rPr lang="en-GB" smtClean="0"/>
              <a:t>23/01/2025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EA40C1-B1FB-F29E-B3C1-0152540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F8F7FE-93B0-6257-574E-CA3F4E35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AB235-B625-99E5-48F0-1AC85696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112A6C-87A8-B480-50DF-4549B3D27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07177B-476E-FC04-F8F4-6F7D5FBA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1DBA1D-0D80-F1F1-C1F9-8992A4FC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5EB4-56FE-422D-A2D3-9EFC7944B219}" type="datetime1">
              <a:rPr lang="en-GB" smtClean="0"/>
              <a:t>23/01/2025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C428FB-C056-933F-FC6B-6DBB25E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7FB12-D8B1-FDE8-D14D-A90CF75B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2EC0C9-5552-8A22-ADF7-63233257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EC1EFF-040A-54BE-9BFA-A8D8EF13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59A0F-967F-E43B-554B-A708B638F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F8236-A259-488E-B4A9-49DF0AC961EE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9B9AD-2397-9B4D-F611-85273F3B6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A6318-003B-CCEB-A913-CE181A13A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37403-AE94-743B-BE48-FA43ACB2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54" y="960437"/>
            <a:ext cx="7320696" cy="2387600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fr-CH" noProof="0" dirty="0"/>
              <a:t>Projet BDR</a:t>
            </a:r>
            <a:br>
              <a:rPr lang="fr-CH" noProof="0" dirty="0"/>
            </a:br>
            <a:r>
              <a:rPr lang="fr-CH" noProof="0" dirty="0"/>
              <a:t>Manageur de Médias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8AA744-9637-C90C-8FC1-ACF1B6A6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39" y="3509964"/>
            <a:ext cx="5572125" cy="1655762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/>
          <a:p>
            <a:r>
              <a:rPr lang="fr-CH" noProof="0" dirty="0"/>
              <a:t>Pierric Ripoll, </a:t>
            </a:r>
          </a:p>
          <a:p>
            <a:r>
              <a:rPr lang="fr-CH" noProof="0" dirty="0"/>
              <a:t>Alex Berberat </a:t>
            </a:r>
          </a:p>
          <a:p>
            <a:r>
              <a:rPr lang="fr-CH" noProof="0" dirty="0"/>
              <a:t>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93093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380AF-1159-6C3E-8D42-4A73770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/>
          <a:p>
            <a:r>
              <a:rPr lang="fr-CH" noProof="0" dirty="0"/>
              <a:t>Notre Projet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A0B1E81F-770F-472F-991C-14549DAD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D444-5F55-4467-A2D0-17B627445B82}" type="datetime1">
              <a:rPr lang="fr-CH" noProof="0" smtClean="0"/>
              <a:t>23/01/2025</a:t>
            </a:fld>
            <a:endParaRPr lang="fr-CH" noProof="0" dirty="0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09FC0E8F-B095-30EB-A2D3-E3A2FD32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1AFA60A8-C062-86E3-76AC-7BD871B3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2</a:t>
            </a:fld>
            <a:endParaRPr lang="fr-CH" noProof="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F555F5-A756-459E-107C-37A269C4412F}"/>
              </a:ext>
            </a:extLst>
          </p:cNvPr>
          <p:cNvSpPr txBox="1"/>
          <p:nvPr/>
        </p:nvSpPr>
        <p:spPr>
          <a:xfrm>
            <a:off x="838199" y="1690688"/>
            <a:ext cx="57007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Application web de gestion de média consommé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Création de compte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>
                <a:solidFill>
                  <a:schemeClr val="bg1"/>
                </a:solidFill>
              </a:rPr>
              <a:t>Listes personnalisées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Ajout de notes, commentaire sur les médias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>
                <a:solidFill>
                  <a:schemeClr val="bg1"/>
                </a:solidFill>
              </a:rPr>
              <a:t>Ajout de média absent de la DB</a:t>
            </a:r>
          </a:p>
        </p:txBody>
      </p:sp>
      <p:pic>
        <p:nvPicPr>
          <p:cNvPr id="4" name="Image 3" descr="Une image contenant texte,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227864BE-E4A5-9232-1285-91CE6541A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9" t="10263" r="9049" b="10065"/>
          <a:stretch/>
        </p:blipFill>
        <p:spPr>
          <a:xfrm>
            <a:off x="6696074" y="1504950"/>
            <a:ext cx="389732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8374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B9C85-1F4B-E81F-1AE4-1C146031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Médias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2FC66-34B1-0D91-AD90-50E02187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Livres</a:t>
            </a:r>
          </a:p>
          <a:p>
            <a:r>
              <a:rPr lang="fr-CH" dirty="0"/>
              <a:t>BD</a:t>
            </a:r>
          </a:p>
          <a:p>
            <a:r>
              <a:rPr lang="fr-CH" dirty="0"/>
              <a:t>Films</a:t>
            </a:r>
          </a:p>
          <a:p>
            <a:r>
              <a:rPr lang="fr-CH" dirty="0"/>
              <a:t>Séries</a:t>
            </a:r>
          </a:p>
          <a:p>
            <a:r>
              <a:rPr lang="fr-CH" dirty="0"/>
              <a:t>Jeux Vidéo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0FF3C-6EF4-FADB-D2DB-F437DB1E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0503CC-B2CE-77CF-B79A-5CCF9644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7A584C-D3F9-2E35-A688-9FC798FC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0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5401-B551-4F44-E1BD-D3BC9BBE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77" y="365125"/>
            <a:ext cx="3053862" cy="1325563"/>
          </a:xfrm>
        </p:spPr>
        <p:txBody>
          <a:bodyPr/>
          <a:lstStyle/>
          <a:p>
            <a:r>
              <a:rPr lang="fr-CH" noProof="0" dirty="0"/>
              <a:t>Schéma EA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56BC86A-193A-261A-E31B-D2B3CB0CA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152" t="3967" r="1930" b="1792"/>
          <a:stretch/>
        </p:blipFill>
        <p:spPr>
          <a:xfrm>
            <a:off x="3281637" y="365125"/>
            <a:ext cx="8569886" cy="5867814"/>
          </a:xfrm>
          <a:noFill/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7B6E5-E0C3-E551-8280-F8633685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fr-CH" noProof="0" smtClean="0"/>
              <a:t>23/01/2025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E6452-35B3-6AFB-2FC7-E80E42D1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51E2F-A04F-D53F-E65D-BE5B3155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4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34533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D8DB8-CAFB-EC13-3C06-3ED0D5E3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Choix d’implémentation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60B84-57B4-A032-47CE-C2F4003C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0268C-D1CB-2EE6-BFF0-8E9E8D06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fr-CH" noProof="0" smtClean="0"/>
              <a:t>23/01/2025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1F66C-668B-25F5-6B63-80511985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8A36A3-AD91-0161-072F-C2E93B91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5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226201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30E7A-4D7F-AFF6-2892-6024FBC4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66717-E998-57EC-1003-A835B56E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341E8-AE0D-EA2D-0B97-653403C7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BBC5-57E8-4173-B521-0D0933CF368A}" type="datetime1">
              <a:rPr lang="fr-CH" noProof="0" smtClean="0"/>
              <a:t>23/01/2025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DB9F0-7179-2FAA-2A5B-A82958B7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D1D91-6F9C-FB95-9F00-5FE249B3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6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49151624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010ED-15F3-A4C4-528E-B4A668758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noProof="0" dirty="0"/>
              <a:t>Démo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A46638-7FFD-017C-FB82-C5D4141D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151237986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B05AD-620F-5FBC-3FCC-8848D9738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2820590"/>
            <a:ext cx="5572125" cy="1216819"/>
          </a:xfrm>
        </p:spPr>
        <p:txBody>
          <a:bodyPr>
            <a:normAutofit fontScale="90000"/>
          </a:bodyPr>
          <a:lstStyle/>
          <a:p>
            <a:r>
              <a:rPr lang="fr-CH" sz="8800" noProof="0" dirty="0"/>
              <a:t>Questions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429322214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Grand écran</PresentationFormat>
  <Paragraphs>37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Projet BDR Manageur de Médias</vt:lpstr>
      <vt:lpstr>Notre Projet</vt:lpstr>
      <vt:lpstr>Médias Possible</vt:lpstr>
      <vt:lpstr>Schéma EA</vt:lpstr>
      <vt:lpstr>Choix d’implémentation</vt:lpstr>
      <vt:lpstr>Fonctionnement</vt:lpstr>
      <vt:lpstr>Démo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Gorgerat Lisa</dc:creator>
  <cp:lastModifiedBy>Alex Berberat</cp:lastModifiedBy>
  <cp:revision>7</cp:revision>
  <dcterms:created xsi:type="dcterms:W3CDTF">2024-10-27T19:31:21Z</dcterms:created>
  <dcterms:modified xsi:type="dcterms:W3CDTF">2025-01-23T18:43:28Z</dcterms:modified>
</cp:coreProperties>
</file>