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48" r:id="rId2"/>
    <p:sldId id="371" r:id="rId3"/>
    <p:sldId id="370" r:id="rId4"/>
    <p:sldId id="379" r:id="rId5"/>
    <p:sldId id="377" r:id="rId6"/>
    <p:sldId id="386" r:id="rId7"/>
    <p:sldId id="387" r:id="rId8"/>
    <p:sldId id="389" r:id="rId9"/>
    <p:sldId id="396" r:id="rId10"/>
    <p:sldId id="397" r:id="rId11"/>
    <p:sldId id="388" r:id="rId12"/>
    <p:sldId id="382" r:id="rId13"/>
    <p:sldId id="384" r:id="rId14"/>
    <p:sldId id="385" r:id="rId15"/>
    <p:sldId id="347" r:id="rId16"/>
    <p:sldId id="280" r:id="rId17"/>
    <p:sldId id="340" r:id="rId18"/>
    <p:sldId id="378" r:id="rId19"/>
    <p:sldId id="372" r:id="rId20"/>
    <p:sldId id="373" r:id="rId21"/>
    <p:sldId id="383" r:id="rId22"/>
    <p:sldId id="391" r:id="rId23"/>
    <p:sldId id="393" r:id="rId24"/>
    <p:sldId id="392" r:id="rId25"/>
    <p:sldId id="395" r:id="rId26"/>
    <p:sldId id="390" r:id="rId27"/>
    <p:sldId id="394" r:id="rId28"/>
    <p:sldId id="398" r:id="rId29"/>
  </p:sldIdLst>
  <p:sldSz cx="6858000" cy="9906000" type="A4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700"/>
    <a:srgbClr val="FBFBFB"/>
    <a:srgbClr val="737573"/>
    <a:srgbClr val="0A2878"/>
    <a:srgbClr val="E6E6E6"/>
    <a:srgbClr val="F4F4F4"/>
    <a:srgbClr val="DEDBDE"/>
    <a:srgbClr val="A77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2" d="100"/>
          <a:sy n="42" d="100"/>
        </p:scale>
        <p:origin x="2520" y="3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2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8BFCCBE-5133-4799-B585-342F36EFC9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711460-1740-4783-A609-88C904392A3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B002E-FBC8-4050-9E8C-9571CAF12678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8B9E0F37-D218-4DA6-B0A4-764528C07B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B86615BA-7B84-4E2C-ACBB-93583D7DE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84DBD9-4872-4154-A907-9B9CD0C70A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44ED66-3747-4103-B5F4-62B37037C2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EDA4-058B-40DE-BCB6-FF6C5F6FC23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F9B8-CF20-43C0-9F0B-9994FD6FCA72}" type="datetime1">
              <a:rPr lang="fr-FR" smtClean="0"/>
              <a:t>27/06/2018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27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F5A9-2A77-401A-9306-5288A2338218}" type="datetime1">
              <a:rPr lang="fr-FR" smtClean="0"/>
              <a:t>27/06/2018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4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8C41-6227-42A1-9676-32E769B4A18F}" type="datetime1">
              <a:rPr lang="fr-FR" smtClean="0"/>
              <a:t>27/06/2018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20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18E4-5064-4982-9C6A-E5F92385FE1E}" type="datetime1">
              <a:rPr lang="fr-FR" smtClean="0"/>
              <a:t>27/06/2018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41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2626-32A2-4921-84A2-F99DF171A955}" type="datetime1">
              <a:rPr lang="fr-FR" smtClean="0"/>
              <a:t>27/06/2018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29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4320-662B-44E3-80FB-D458F7536132}" type="datetime1">
              <a:rPr lang="fr-FR" smtClean="0"/>
              <a:t>27/06/2018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54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466B-572B-4ED8-8896-5B8BEF0D9DCF}" type="datetime1">
              <a:rPr lang="fr-FR" smtClean="0"/>
              <a:t>27/06/2018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50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74A6-702B-41C3-9863-939E1C62AF75}" type="datetime1">
              <a:rPr lang="fr-FR" smtClean="0"/>
              <a:t>27/06/2018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37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412B-C736-4FC9-AFCE-4DB11FC1977D}" type="datetime1">
              <a:rPr lang="fr-FR" smtClean="0"/>
              <a:t>27/06/2018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09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E13A-661D-4A16-AA53-7B5D9EB60FDC}" type="datetime1">
              <a:rPr lang="fr-FR" smtClean="0"/>
              <a:t>27/06/2018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91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6675-8138-4182-B3C1-565B320CD90C}" type="datetime1">
              <a:rPr lang="fr-FR" smtClean="0"/>
              <a:t>27/06/2018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70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A562-DD12-4E0D-96A9-C741D7A9EB92}" type="datetime1">
              <a:rPr lang="fr-FR" smtClean="0"/>
              <a:t>27/06/2018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4264-276D-494C-B476-1EEE1FF90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84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192" y="2980460"/>
            <a:ext cx="3503613" cy="35863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88223A-479C-4C81-ADCD-53913F61F195}"/>
              </a:ext>
            </a:extLst>
          </p:cNvPr>
          <p:cNvSpPr/>
          <p:nvPr/>
        </p:nvSpPr>
        <p:spPr>
          <a:xfrm>
            <a:off x="1086839" y="6566066"/>
            <a:ext cx="4684321" cy="78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fr-FR" sz="4400" dirty="0" err="1">
                <a:solidFill>
                  <a:srgbClr val="595959"/>
                </a:solidFill>
                <a:latin typeface="Noticia Text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4400" dirty="0">
                <a:solidFill>
                  <a:srgbClr val="595959"/>
                </a:solidFill>
                <a:latin typeface="Noticia Text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4400" dirty="0" err="1">
                <a:solidFill>
                  <a:srgbClr val="595959"/>
                </a:solidFill>
                <a:latin typeface="Noticia Text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Co’Laverie</a:t>
            </a:r>
            <a:endParaRPr lang="fr-FR" sz="7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272B8E-A9B1-4EF4-83AB-D2A1D1159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39" y="893345"/>
            <a:ext cx="4684321" cy="85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17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7E810F-B79C-4158-830C-6043190F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10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AEB7A7-F96A-4081-BE23-185066BACCC0}"/>
              </a:ext>
            </a:extLst>
          </p:cNvPr>
          <p:cNvSpPr/>
          <p:nvPr/>
        </p:nvSpPr>
        <p:spPr>
          <a:xfrm>
            <a:off x="1304867" y="1806381"/>
            <a:ext cx="4272973" cy="1085395"/>
          </a:xfrm>
          <a:prstGeom prst="rect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FF3611-8698-4454-90BD-9C8BF4B9F74C}"/>
              </a:ext>
            </a:extLst>
          </p:cNvPr>
          <p:cNvSpPr/>
          <p:nvPr/>
        </p:nvSpPr>
        <p:spPr>
          <a:xfrm>
            <a:off x="1223446" y="7737231"/>
            <a:ext cx="4435813" cy="829734"/>
          </a:xfrm>
          <a:prstGeom prst="rect">
            <a:avLst/>
          </a:prstGeom>
          <a:solidFill>
            <a:srgbClr val="DE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2970571-43DC-4B5C-9839-66C7823A4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39" y="893345"/>
            <a:ext cx="4684321" cy="8538990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B9FA4F6-C302-4071-B1A6-F0A46DC9A12D}"/>
              </a:ext>
            </a:extLst>
          </p:cNvPr>
          <p:cNvCxnSpPr/>
          <p:nvPr/>
        </p:nvCxnSpPr>
        <p:spPr>
          <a:xfrm>
            <a:off x="1455328" y="2115073"/>
            <a:ext cx="54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4137A26-ED3F-451F-A4FD-854EB9CD4EE3}"/>
              </a:ext>
            </a:extLst>
          </p:cNvPr>
          <p:cNvCxnSpPr/>
          <p:nvPr/>
        </p:nvCxnSpPr>
        <p:spPr>
          <a:xfrm>
            <a:off x="1455328" y="2267473"/>
            <a:ext cx="54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9894C82-ADC6-4CC5-A520-FA421745857D}"/>
              </a:ext>
            </a:extLst>
          </p:cNvPr>
          <p:cNvCxnSpPr/>
          <p:nvPr/>
        </p:nvCxnSpPr>
        <p:spPr>
          <a:xfrm>
            <a:off x="1455328" y="2419873"/>
            <a:ext cx="54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65AF763C-9304-41EB-BE50-EB13FF880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329" y="7737231"/>
            <a:ext cx="4010524" cy="73223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E3D5B76-B9EC-4897-B612-95319FF980D7}"/>
              </a:ext>
            </a:extLst>
          </p:cNvPr>
          <p:cNvSpPr/>
          <p:nvPr/>
        </p:nvSpPr>
        <p:spPr>
          <a:xfrm>
            <a:off x="1995328" y="2099197"/>
            <a:ext cx="3379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PAIEMENT PAR CARTE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C51B745-4964-4944-B260-D655867BC643}"/>
              </a:ext>
            </a:extLst>
          </p:cNvPr>
          <p:cNvSpPr/>
          <p:nvPr/>
        </p:nvSpPr>
        <p:spPr>
          <a:xfrm>
            <a:off x="1689100" y="6106192"/>
            <a:ext cx="3429000" cy="390132"/>
          </a:xfrm>
          <a:prstGeom prst="roundRect">
            <a:avLst>
              <a:gd name="adj" fmla="val 50000"/>
            </a:avLst>
          </a:prstGeom>
          <a:solidFill>
            <a:srgbClr val="A5C7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Créditer mon compte (10 €)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595E32-C15A-42E4-B635-2BA1F5A03E1C}"/>
              </a:ext>
            </a:extLst>
          </p:cNvPr>
          <p:cNvSpPr/>
          <p:nvPr/>
        </p:nvSpPr>
        <p:spPr>
          <a:xfrm>
            <a:off x="-325573" y="266554"/>
            <a:ext cx="40105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NOM DU PORTEUR DE CARTE</a:t>
            </a:r>
            <a:endParaRPr lang="fr-FR" sz="1600" b="1" dirty="0">
              <a:solidFill>
                <a:schemeClr val="bg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99B5B418-4976-44B1-8184-AFA755A3E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58477"/>
              </p:ext>
            </p:extLst>
          </p:nvPr>
        </p:nvGraphicFramePr>
        <p:xfrm>
          <a:off x="1453579" y="3239356"/>
          <a:ext cx="395083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0838">
                  <a:extLst>
                    <a:ext uri="{9D8B030D-6E8A-4147-A177-3AD203B41FA5}">
                      <a16:colId xmlns:a16="http://schemas.microsoft.com/office/drawing/2014/main" val="1617659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b="0" dirty="0"/>
                        <a:t>NOM DU PORTEUR DE CARTE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29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/>
                        <a:t>NUMÉRO DE CARTE     </a:t>
                      </a:r>
                      <a:r>
                        <a:rPr lang="fr-F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**** **** **** ****</a:t>
                      </a:r>
                      <a:endParaRPr lang="fr-F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00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/>
                        <a:t>MOIS (MM)                   </a:t>
                      </a:r>
                      <a:r>
                        <a:rPr lang="fr-F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589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/>
                        <a:t>ANNÉE                           </a:t>
                      </a:r>
                      <a:r>
                        <a:rPr lang="fr-F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2022</a:t>
                      </a:r>
                      <a:endParaRPr lang="fr-F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559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/>
                        <a:t>CVC                                </a:t>
                      </a:r>
                      <a:r>
                        <a:rPr lang="fr-F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***</a:t>
                      </a:r>
                      <a:endParaRPr lang="fr-FR" sz="12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76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fr-FR" sz="1200" b="0" dirty="0"/>
                        <a:t>  ENREGISTRER MA CARTE BLEUE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828785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D5462CD2-3CA3-43F5-AE18-B5FB029499A4}"/>
              </a:ext>
            </a:extLst>
          </p:cNvPr>
          <p:cNvSpPr/>
          <p:nvPr/>
        </p:nvSpPr>
        <p:spPr>
          <a:xfrm>
            <a:off x="1423736" y="7011924"/>
            <a:ext cx="40105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Tous les paiements sont exécutés et sécurisés par notre partenaire financier. Nous ne sauvegardons aucune information sur nos serveurs.</a:t>
            </a:r>
            <a:endParaRPr lang="fr-FR" sz="1400" dirty="0">
              <a:solidFill>
                <a:schemeClr val="bg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4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7FC150-D0D3-480A-B107-02DE3887AFDB}"/>
              </a:ext>
            </a:extLst>
          </p:cNvPr>
          <p:cNvSpPr/>
          <p:nvPr/>
        </p:nvSpPr>
        <p:spPr>
          <a:xfrm>
            <a:off x="1304867" y="1806381"/>
            <a:ext cx="4272973" cy="967044"/>
          </a:xfrm>
          <a:prstGeom prst="rect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7AFF1B-FB6D-45EA-AEB8-EB76B8E6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11</a:t>
            </a:fld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A19126-16FD-4DF1-9836-E917BE0030EB}"/>
              </a:ext>
            </a:extLst>
          </p:cNvPr>
          <p:cNvSpPr/>
          <p:nvPr/>
        </p:nvSpPr>
        <p:spPr>
          <a:xfrm>
            <a:off x="3113370" y="2099197"/>
            <a:ext cx="2261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24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PROPOS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7DCAB7-8F71-4B3F-BE78-384DB8F396C7}"/>
              </a:ext>
            </a:extLst>
          </p:cNvPr>
          <p:cNvSpPr/>
          <p:nvPr/>
        </p:nvSpPr>
        <p:spPr>
          <a:xfrm>
            <a:off x="1351824" y="2942257"/>
            <a:ext cx="406899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60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Conditions générales d’utilisation</a:t>
            </a:r>
          </a:p>
          <a:p>
            <a:pPr algn="just"/>
            <a:endParaRPr lang="fr-FR" sz="1600" dirty="0">
              <a:solidFill>
                <a:schemeClr val="bg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algn="just"/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Lorem ipsum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dolor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sit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amet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consectetur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adipisicing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elit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sed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do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eiusmod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tempor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incididunt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ut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labore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et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dolore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magna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aliqua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. Ut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enim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ad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minim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veniam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quis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nostrud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exercitation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ullamco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laboris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nisi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ut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aliquip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ex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ea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commodo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consequat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. Duis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aute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irure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dolor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in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reprehenderit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in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voluptate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velit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esse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cillum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dolore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eu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fugiat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nulla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pariatur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Excepteur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sint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occaecat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cupidatat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non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proident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sunt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in culpa qui officia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deserunt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mollit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anim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id est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laborum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. Lorem ipsum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dolor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sit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amet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consectetur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adipisicing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elit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sed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do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eiusmod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tempor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incididunt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ut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labore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et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dolore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magna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aliqua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. Ut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enim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ad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minim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veniam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quis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nostrud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exercitation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ullamco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laboris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nisi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ut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aliquip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ex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ea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commodo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consequat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. Duis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aute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irure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dolor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in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reprehenderit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in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voluptate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velit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 esse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cillunl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fr-FR" sz="1600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endParaRPr lang="fr-FR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ABA2753-35EE-406D-90F3-4FABBC8753E3}"/>
              </a:ext>
            </a:extLst>
          </p:cNvPr>
          <p:cNvSpPr txBox="1"/>
          <p:nvPr/>
        </p:nvSpPr>
        <p:spPr>
          <a:xfrm>
            <a:off x="1405293" y="194530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ED24F6-2AE6-4E66-A371-804DD1170ECE}"/>
              </a:ext>
            </a:extLst>
          </p:cNvPr>
          <p:cNvSpPr/>
          <p:nvPr/>
        </p:nvSpPr>
        <p:spPr>
          <a:xfrm>
            <a:off x="1223446" y="7737231"/>
            <a:ext cx="4435813" cy="829734"/>
          </a:xfrm>
          <a:prstGeom prst="rect">
            <a:avLst/>
          </a:prstGeom>
          <a:solidFill>
            <a:srgbClr val="DE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Picture 2" descr="RÃ©sultat de recherche d'images pour &quot;picto accueil&quot;">
            <a:extLst>
              <a:ext uri="{FF2B5EF4-FFF2-40B4-BE49-F238E27FC236}">
                <a16:creationId xmlns:a16="http://schemas.microsoft.com/office/drawing/2014/main" id="{64802304-7388-4DA3-959E-DBB6474D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293" y="7869126"/>
            <a:ext cx="58710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EF15D29-0E86-48B9-B8D8-A0641F3FF1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3363" y="7931146"/>
            <a:ext cx="587109" cy="40598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7529CCF-41B8-4C7C-B013-18054DC48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391" y="7869126"/>
            <a:ext cx="500062" cy="49881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B6A486F-8C0D-4B9E-8687-4455EA0FE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338" y="7874579"/>
            <a:ext cx="522795" cy="51911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0180F33-664E-4D1B-AC0E-E8AA57658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4887" y="7810500"/>
            <a:ext cx="619125" cy="60960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3F397C4-CE9E-41A1-89F9-8814628B07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839" y="893345"/>
            <a:ext cx="4684321" cy="85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2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D3FDE9-6944-4F9A-8D5E-A0C3BB65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DE0340-AD8E-4F1C-BB6F-1A7C276AB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5634776"/>
            <a:ext cx="4295775" cy="29622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A35C358-CC10-42F8-A34F-3EB2EAE78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39" y="893345"/>
            <a:ext cx="4684321" cy="85389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D7AD4CF-820F-4F41-B88C-1D02CD94C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949" y="2273919"/>
            <a:ext cx="3624099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9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1DD9D3-6645-479B-B67F-2BF58A2C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227FBF1-6FB8-4403-914F-21F57387F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13" y="5750169"/>
            <a:ext cx="1313350" cy="13133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1E47BC-71D4-4B98-AABE-C0C24B67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39" y="893345"/>
            <a:ext cx="4684321" cy="85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32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1DD9D3-6645-479B-B67F-2BF58A2C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14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1E47BC-71D4-4B98-AABE-C0C24B678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39" y="893345"/>
            <a:ext cx="4684321" cy="85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2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A54223B7-09DE-43CD-974E-8D220A957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22" y="2011788"/>
            <a:ext cx="4496866" cy="588242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B33438-4DDC-4575-89B9-856B1DD6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866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2170324"/>
            <a:ext cx="6781800" cy="5781675"/>
          </a:xfrm>
          <a:prstGeom prst="rect">
            <a:avLst/>
          </a:prstGeom>
        </p:spPr>
      </p:pic>
      <p:sp>
        <p:nvSpPr>
          <p:cNvPr id="5" name="Corde 4"/>
          <p:cNvSpPr/>
          <p:nvPr/>
        </p:nvSpPr>
        <p:spPr>
          <a:xfrm rot="15810578">
            <a:off x="1665288" y="3054979"/>
            <a:ext cx="4502989" cy="4390931"/>
          </a:xfrm>
          <a:prstGeom prst="chord">
            <a:avLst>
              <a:gd name="adj1" fmla="val 6125655"/>
              <a:gd name="adj2" fmla="val 16200000"/>
            </a:avLst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735003" y="4785749"/>
            <a:ext cx="2493817" cy="1377536"/>
          </a:xfrm>
          <a:prstGeom prst="ellipse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3656669" y="4635003"/>
            <a:ext cx="2493817" cy="13775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809F675-5877-4C5E-844A-52A3DC37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400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EEEAAF08-4359-4E17-A1BF-15C9D8934CA9}"/>
              </a:ext>
            </a:extLst>
          </p:cNvPr>
          <p:cNvSpPr/>
          <p:nvPr/>
        </p:nvSpPr>
        <p:spPr>
          <a:xfrm>
            <a:off x="638175" y="2166936"/>
            <a:ext cx="5472000" cy="5544000"/>
          </a:xfrm>
          <a:prstGeom prst="ellipse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343761C-40BB-4930-8722-0C39A241090A}"/>
              </a:ext>
            </a:extLst>
          </p:cNvPr>
          <p:cNvSpPr/>
          <p:nvPr/>
        </p:nvSpPr>
        <p:spPr>
          <a:xfrm>
            <a:off x="831272" y="2452254"/>
            <a:ext cx="4949536" cy="51010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4DE461-166D-4B58-94E1-5FC4A96C86A8}"/>
              </a:ext>
            </a:extLst>
          </p:cNvPr>
          <p:cNvSpPr/>
          <p:nvPr/>
        </p:nvSpPr>
        <p:spPr>
          <a:xfrm>
            <a:off x="323849" y="4305300"/>
            <a:ext cx="1162051" cy="21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46830F-E6AA-4128-B175-67289A86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17</a:t>
            </a:fld>
            <a:endParaRPr lang="fr-FR"/>
          </a:p>
        </p:txBody>
      </p:sp>
      <p:pic>
        <p:nvPicPr>
          <p:cNvPr id="10" name="Picture 2" descr="RÃ©sultat de recherche d'images pour &quot;compte utilisateur&quot;">
            <a:extLst>
              <a:ext uri="{FF2B5EF4-FFF2-40B4-BE49-F238E27FC236}">
                <a16:creationId xmlns:a16="http://schemas.microsoft.com/office/drawing/2014/main" id="{078E4C01-ABEA-4E97-9D37-75BA55DDB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58" y="2862965"/>
            <a:ext cx="4399264" cy="439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374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6C8B25-4795-4C6C-B170-394DE6E5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18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B6EDAEC-D343-4600-B31B-C7E42DBE7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913"/>
            <a:ext cx="6858000" cy="64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27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40B28F-C758-470A-91C9-899AB0F2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19</a:t>
            </a:fld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6F581C-3DEF-4C5A-A3D6-122A1E842D5B}"/>
              </a:ext>
            </a:extLst>
          </p:cNvPr>
          <p:cNvSpPr/>
          <p:nvPr/>
        </p:nvSpPr>
        <p:spPr>
          <a:xfrm>
            <a:off x="1269000" y="548837"/>
            <a:ext cx="4320000" cy="4320000"/>
          </a:xfrm>
          <a:prstGeom prst="ellipse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7D0CDED-B8F8-4E07-AF35-AAE4486DFD17}"/>
              </a:ext>
            </a:extLst>
          </p:cNvPr>
          <p:cNvSpPr/>
          <p:nvPr/>
        </p:nvSpPr>
        <p:spPr>
          <a:xfrm>
            <a:off x="2178050" y="2781300"/>
            <a:ext cx="2501900" cy="278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A4081D5-BEA2-4A6E-8324-B5F672F71118}"/>
              </a:ext>
            </a:extLst>
          </p:cNvPr>
          <p:cNvSpPr/>
          <p:nvPr/>
        </p:nvSpPr>
        <p:spPr>
          <a:xfrm>
            <a:off x="2774950" y="1625600"/>
            <a:ext cx="1308100" cy="1323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F976E1-8B24-46AC-9813-245582226C1F}"/>
              </a:ext>
            </a:extLst>
          </p:cNvPr>
          <p:cNvSpPr/>
          <p:nvPr/>
        </p:nvSpPr>
        <p:spPr>
          <a:xfrm>
            <a:off x="1294988" y="5388800"/>
            <a:ext cx="4320000" cy="4320000"/>
          </a:xfrm>
          <a:prstGeom prst="ellipse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72FBCE5-807C-4A88-8A67-5433A36ADD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66" y="6545979"/>
            <a:ext cx="2417844" cy="31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0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18B01E-6376-4646-AB40-D6B11E4A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39D549-606B-46EF-8266-92CDE6C2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39" y="893345"/>
            <a:ext cx="4684321" cy="85389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E71E4EC-95EA-444A-A093-D86461EF2A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321" y="3439886"/>
            <a:ext cx="2909355" cy="380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5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D77869-63D8-4474-BF78-C17DFD55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20</a:t>
            </a:fld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CD3EC9B-6AE5-4875-B0DC-00AA7ABB9902}"/>
              </a:ext>
            </a:extLst>
          </p:cNvPr>
          <p:cNvSpPr/>
          <p:nvPr/>
        </p:nvSpPr>
        <p:spPr>
          <a:xfrm>
            <a:off x="1269000" y="548837"/>
            <a:ext cx="4320000" cy="4320000"/>
          </a:xfrm>
          <a:prstGeom prst="ellipse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3C0F42F-88A4-4F79-A3DE-BDF1DC8DC1CF}"/>
              </a:ext>
            </a:extLst>
          </p:cNvPr>
          <p:cNvSpPr/>
          <p:nvPr/>
        </p:nvSpPr>
        <p:spPr>
          <a:xfrm>
            <a:off x="1294988" y="5388800"/>
            <a:ext cx="4320000" cy="4320000"/>
          </a:xfrm>
          <a:prstGeom prst="ellipse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6CCED7E-1E45-4814-8563-50446690D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57576" y="6558159"/>
            <a:ext cx="3385410" cy="2331377"/>
          </a:xfrm>
          <a:prstGeom prst="rect">
            <a:avLst/>
          </a:prstGeom>
        </p:spPr>
      </p:pic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3B948605-7912-47A7-AB74-E17F4265ED3A}"/>
              </a:ext>
            </a:extLst>
          </p:cNvPr>
          <p:cNvSpPr/>
          <p:nvPr/>
        </p:nvSpPr>
        <p:spPr>
          <a:xfrm rot="5400000">
            <a:off x="-4497917" y="6887198"/>
            <a:ext cx="2104185" cy="1977463"/>
          </a:xfrm>
          <a:prstGeom prst="triangle">
            <a:avLst>
              <a:gd name="adj" fmla="val 815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FAE2338-1B6B-4800-8EC8-F7C913F4E645}"/>
              </a:ext>
            </a:extLst>
          </p:cNvPr>
          <p:cNvSpPr/>
          <p:nvPr/>
        </p:nvSpPr>
        <p:spPr>
          <a:xfrm rot="8284218">
            <a:off x="-2543727" y="7462499"/>
            <a:ext cx="2104185" cy="1977463"/>
          </a:xfrm>
          <a:prstGeom prst="triangle">
            <a:avLst>
              <a:gd name="adj" fmla="val 815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64516-CF31-4E13-B103-75E2AF93A78B}"/>
              </a:ext>
            </a:extLst>
          </p:cNvPr>
          <p:cNvSpPr/>
          <p:nvPr/>
        </p:nvSpPr>
        <p:spPr>
          <a:xfrm>
            <a:off x="1513126" y="4378055"/>
            <a:ext cx="3831749" cy="100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13F261E-B32B-42AC-A13F-C38AB419B609}"/>
              </a:ext>
            </a:extLst>
          </p:cNvPr>
          <p:cNvSpPr/>
          <p:nvPr/>
        </p:nvSpPr>
        <p:spPr>
          <a:xfrm>
            <a:off x="-4386173" y="3305074"/>
            <a:ext cx="3420000" cy="2700000"/>
          </a:xfrm>
          <a:prstGeom prst="roundRect">
            <a:avLst>
              <a:gd name="adj" fmla="val 6876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0B53607-279B-42EC-B821-DD9B9C162538}"/>
              </a:ext>
            </a:extLst>
          </p:cNvPr>
          <p:cNvSpPr/>
          <p:nvPr/>
        </p:nvSpPr>
        <p:spPr>
          <a:xfrm rot="2615337">
            <a:off x="-4440173" y="750697"/>
            <a:ext cx="3528000" cy="3528000"/>
          </a:xfrm>
          <a:prstGeom prst="roundRect">
            <a:avLst>
              <a:gd name="adj" fmla="val 10362"/>
            </a:avLst>
          </a:prstGeom>
          <a:noFill/>
          <a:ln w="190500">
            <a:solidFill>
              <a:srgbClr val="A5C7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B1BA05D-034A-4AE7-B890-FFCE19634BEF}"/>
              </a:ext>
            </a:extLst>
          </p:cNvPr>
          <p:cNvSpPr/>
          <p:nvPr/>
        </p:nvSpPr>
        <p:spPr>
          <a:xfrm>
            <a:off x="-4488872" y="3214255"/>
            <a:ext cx="3600000" cy="2844000"/>
          </a:xfrm>
          <a:prstGeom prst="roundRect">
            <a:avLst>
              <a:gd name="adj" fmla="val 5547"/>
            </a:avLst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27B7A4E-6ACF-43D1-B604-16EA7B21A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320" y="2476255"/>
            <a:ext cx="2769359" cy="2160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E549094-14EA-423E-A80E-7172B233D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784" y="7127054"/>
            <a:ext cx="3326431" cy="23918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288997-74C3-41D1-A4AD-71DCFF1A1FBA}"/>
              </a:ext>
            </a:extLst>
          </p:cNvPr>
          <p:cNvSpPr/>
          <p:nvPr/>
        </p:nvSpPr>
        <p:spPr>
          <a:xfrm>
            <a:off x="2014538" y="9067169"/>
            <a:ext cx="2799141" cy="961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593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539CA8-2964-4EC4-9949-6C5AD5AF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21</a:t>
            </a:fld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B513DBE-2C32-4CF6-ABCA-AB159FFFF1BD}"/>
              </a:ext>
            </a:extLst>
          </p:cNvPr>
          <p:cNvSpPr/>
          <p:nvPr/>
        </p:nvSpPr>
        <p:spPr>
          <a:xfrm>
            <a:off x="1269000" y="548837"/>
            <a:ext cx="4320000" cy="4320000"/>
          </a:xfrm>
          <a:prstGeom prst="ellipse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C25CAD-63A6-4FC8-A171-7C1681262A60}"/>
              </a:ext>
            </a:extLst>
          </p:cNvPr>
          <p:cNvSpPr/>
          <p:nvPr/>
        </p:nvSpPr>
        <p:spPr>
          <a:xfrm>
            <a:off x="1294988" y="5388800"/>
            <a:ext cx="4320000" cy="4320000"/>
          </a:xfrm>
          <a:prstGeom prst="ellipse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534D97-52CA-48FB-A062-51127D3D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101" y="2282307"/>
            <a:ext cx="2897797" cy="2897797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21E8A1A-256E-4A7B-92E6-FCD698827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743" y="7230957"/>
            <a:ext cx="4320000" cy="20978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95B004-5310-4B77-9B81-FB27422E1292}"/>
              </a:ext>
            </a:extLst>
          </p:cNvPr>
          <p:cNvSpPr/>
          <p:nvPr/>
        </p:nvSpPr>
        <p:spPr>
          <a:xfrm>
            <a:off x="1513126" y="4378055"/>
            <a:ext cx="3831749" cy="659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3C6576-8F3C-4EF0-A2C6-82A5366B0387}"/>
              </a:ext>
            </a:extLst>
          </p:cNvPr>
          <p:cNvSpPr/>
          <p:nvPr/>
        </p:nvSpPr>
        <p:spPr>
          <a:xfrm>
            <a:off x="1539113" y="8972719"/>
            <a:ext cx="3831749" cy="736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799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74B8FF-CEDF-4156-B2AF-5B247BED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22</a:t>
            </a:fld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B6A2CEE-A4FA-4BCE-90DC-7E7EC1BD6740}"/>
              </a:ext>
            </a:extLst>
          </p:cNvPr>
          <p:cNvSpPr/>
          <p:nvPr/>
        </p:nvSpPr>
        <p:spPr>
          <a:xfrm>
            <a:off x="1269000" y="548837"/>
            <a:ext cx="4320000" cy="4320000"/>
          </a:xfrm>
          <a:prstGeom prst="ellipse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D96275B-DD4F-42DB-B440-44F189DFFB9E}"/>
              </a:ext>
            </a:extLst>
          </p:cNvPr>
          <p:cNvSpPr/>
          <p:nvPr/>
        </p:nvSpPr>
        <p:spPr>
          <a:xfrm>
            <a:off x="1294988" y="5388800"/>
            <a:ext cx="4320000" cy="4320000"/>
          </a:xfrm>
          <a:prstGeom prst="ellipse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A467121-1FBB-4187-AB69-B6DED2906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771593"/>
            <a:ext cx="2986088" cy="3213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B0A329-E3BB-40D1-91DE-B7921BA32AA9}"/>
              </a:ext>
            </a:extLst>
          </p:cNvPr>
          <p:cNvSpPr/>
          <p:nvPr/>
        </p:nvSpPr>
        <p:spPr>
          <a:xfrm>
            <a:off x="1513126" y="4378055"/>
            <a:ext cx="3831749" cy="659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9A36178-FD2C-4F3E-B2B1-4A0C525F4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067" y="6816587"/>
            <a:ext cx="3677841" cy="22548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D1D192-8592-4378-94AA-700F51618F92}"/>
              </a:ext>
            </a:extLst>
          </p:cNvPr>
          <p:cNvSpPr/>
          <p:nvPr/>
        </p:nvSpPr>
        <p:spPr>
          <a:xfrm>
            <a:off x="1539113" y="8972719"/>
            <a:ext cx="3831749" cy="736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385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5BA269-ED32-40DB-89A3-88CA012D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23</a:t>
            </a:fld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D64EB14-C23E-478B-985B-D5084AE21149}"/>
              </a:ext>
            </a:extLst>
          </p:cNvPr>
          <p:cNvSpPr/>
          <p:nvPr/>
        </p:nvSpPr>
        <p:spPr>
          <a:xfrm>
            <a:off x="1269000" y="548837"/>
            <a:ext cx="4320000" cy="4320000"/>
          </a:xfrm>
          <a:prstGeom prst="ellipse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2BCA049-1C33-4F0E-A938-5B325EECD2C2}"/>
              </a:ext>
            </a:extLst>
          </p:cNvPr>
          <p:cNvSpPr/>
          <p:nvPr/>
        </p:nvSpPr>
        <p:spPr>
          <a:xfrm>
            <a:off x="1294988" y="5388800"/>
            <a:ext cx="4320000" cy="4320000"/>
          </a:xfrm>
          <a:prstGeom prst="ellipse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50CB728-5A36-4ECE-887C-BF900FBDE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969" y="2000250"/>
            <a:ext cx="2558304" cy="24803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856834-5E61-4B41-BE6F-6D0BF41C02FE}"/>
              </a:ext>
            </a:extLst>
          </p:cNvPr>
          <p:cNvSpPr/>
          <p:nvPr/>
        </p:nvSpPr>
        <p:spPr>
          <a:xfrm>
            <a:off x="1513126" y="4378055"/>
            <a:ext cx="3831749" cy="659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3B2022-97E6-489E-8E57-619D1210C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811" y="6832963"/>
            <a:ext cx="2558351" cy="24345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BCEE76-070A-4A60-9685-960B2BC27C78}"/>
              </a:ext>
            </a:extLst>
          </p:cNvPr>
          <p:cNvSpPr/>
          <p:nvPr/>
        </p:nvSpPr>
        <p:spPr>
          <a:xfrm>
            <a:off x="1539113" y="8972719"/>
            <a:ext cx="3831749" cy="736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14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5BA269-ED32-40DB-89A3-88CA012D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24</a:t>
            </a:fld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D64EB14-C23E-478B-985B-D5084AE21149}"/>
              </a:ext>
            </a:extLst>
          </p:cNvPr>
          <p:cNvSpPr/>
          <p:nvPr/>
        </p:nvSpPr>
        <p:spPr>
          <a:xfrm>
            <a:off x="1269000" y="548837"/>
            <a:ext cx="4320000" cy="4320000"/>
          </a:xfrm>
          <a:prstGeom prst="ellipse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2BCA049-1C33-4F0E-A938-5B325EECD2C2}"/>
              </a:ext>
            </a:extLst>
          </p:cNvPr>
          <p:cNvSpPr/>
          <p:nvPr/>
        </p:nvSpPr>
        <p:spPr>
          <a:xfrm>
            <a:off x="1294988" y="5388800"/>
            <a:ext cx="4320000" cy="4320000"/>
          </a:xfrm>
          <a:prstGeom prst="ellipse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8416057-0C3B-4AC8-A548-368B039C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876425"/>
            <a:ext cx="3162300" cy="26785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FECF9F-2449-4258-9BE2-105D3D9E12A9}"/>
              </a:ext>
            </a:extLst>
          </p:cNvPr>
          <p:cNvSpPr/>
          <p:nvPr/>
        </p:nvSpPr>
        <p:spPr>
          <a:xfrm>
            <a:off x="1513126" y="4378055"/>
            <a:ext cx="3831749" cy="659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71AF984-9ED4-4D59-A088-33135EC9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48657" y="7370467"/>
            <a:ext cx="709993" cy="12775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74C051-888C-46B1-93E7-112A16F7D73B}"/>
              </a:ext>
            </a:extLst>
          </p:cNvPr>
          <p:cNvSpPr/>
          <p:nvPr/>
        </p:nvSpPr>
        <p:spPr>
          <a:xfrm>
            <a:off x="1539113" y="8972719"/>
            <a:ext cx="3831749" cy="736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F5D1B77-9B68-43D4-995F-BD74962C0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595" y="6748162"/>
            <a:ext cx="2514599" cy="235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63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2B17A2CB-5188-4F6C-A8CD-EA9F33B78D92}"/>
              </a:ext>
            </a:extLst>
          </p:cNvPr>
          <p:cNvSpPr/>
          <p:nvPr/>
        </p:nvSpPr>
        <p:spPr>
          <a:xfrm>
            <a:off x="1294988" y="5388800"/>
            <a:ext cx="4320000" cy="4320000"/>
          </a:xfrm>
          <a:prstGeom prst="ellipse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2CC72E-4DD9-4C2C-8E7A-72661606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25</a:t>
            </a:fld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2321CFE-5CEA-4A9D-B4AF-EEF82A90327F}"/>
              </a:ext>
            </a:extLst>
          </p:cNvPr>
          <p:cNvSpPr/>
          <p:nvPr/>
        </p:nvSpPr>
        <p:spPr>
          <a:xfrm>
            <a:off x="1269000" y="548837"/>
            <a:ext cx="4320000" cy="4320000"/>
          </a:xfrm>
          <a:prstGeom prst="ellipse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68B5A77-8369-4BD6-AB46-62D0C73E8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55" y="2743203"/>
            <a:ext cx="1173684" cy="18447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BABDF8D-4C9D-4935-B9FA-DE8AC649A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62" y="2242828"/>
            <a:ext cx="1878275" cy="29522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AA07DDB-D4BE-418C-AA22-FB9CD327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853" y="2484205"/>
            <a:ext cx="1328087" cy="208745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EE3E4D1-2A70-429D-8888-D263BE42A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452" y="7002978"/>
            <a:ext cx="3513095" cy="21236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FF2E001-02FD-47E0-AE9E-08FC7BACEBE8}"/>
              </a:ext>
            </a:extLst>
          </p:cNvPr>
          <p:cNvSpPr/>
          <p:nvPr/>
        </p:nvSpPr>
        <p:spPr>
          <a:xfrm>
            <a:off x="1539113" y="8972719"/>
            <a:ext cx="3831749" cy="736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CB54A6-74BD-4FD7-87B0-63B7CB2C22C6}"/>
              </a:ext>
            </a:extLst>
          </p:cNvPr>
          <p:cNvSpPr/>
          <p:nvPr/>
        </p:nvSpPr>
        <p:spPr>
          <a:xfrm>
            <a:off x="1513126" y="4378055"/>
            <a:ext cx="3831749" cy="659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357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5BA269-ED32-40DB-89A3-88CA012D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26</a:t>
            </a:fld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D64EB14-C23E-478B-985B-D5084AE21149}"/>
              </a:ext>
            </a:extLst>
          </p:cNvPr>
          <p:cNvSpPr/>
          <p:nvPr/>
        </p:nvSpPr>
        <p:spPr>
          <a:xfrm>
            <a:off x="1269000" y="548837"/>
            <a:ext cx="4320000" cy="4320000"/>
          </a:xfrm>
          <a:prstGeom prst="ellipse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2BCA049-1C33-4F0E-A938-5B325EECD2C2}"/>
              </a:ext>
            </a:extLst>
          </p:cNvPr>
          <p:cNvSpPr/>
          <p:nvPr/>
        </p:nvSpPr>
        <p:spPr>
          <a:xfrm>
            <a:off x="1294988" y="5388800"/>
            <a:ext cx="4320000" cy="4320000"/>
          </a:xfrm>
          <a:prstGeom prst="ellipse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053CAA7-A579-40FA-A799-6A45A0A53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94491"/>
            <a:ext cx="2820686" cy="27712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08698D-13A2-44F0-A156-4E69FC7C7C33}"/>
              </a:ext>
            </a:extLst>
          </p:cNvPr>
          <p:cNvSpPr/>
          <p:nvPr/>
        </p:nvSpPr>
        <p:spPr>
          <a:xfrm>
            <a:off x="1513126" y="4378055"/>
            <a:ext cx="3831749" cy="659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2E03C8B-8A87-4D5E-A78A-0018F07C3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76" y="7420728"/>
            <a:ext cx="1847850" cy="158832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F8D6D8-0BF9-4D92-BA03-AB9C788C4350}"/>
              </a:ext>
            </a:extLst>
          </p:cNvPr>
          <p:cNvSpPr/>
          <p:nvPr/>
        </p:nvSpPr>
        <p:spPr>
          <a:xfrm>
            <a:off x="1539113" y="8972719"/>
            <a:ext cx="3831749" cy="736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F74512F-409F-48E2-B353-A12C13AA2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006" y="6211428"/>
            <a:ext cx="2513722" cy="147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43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5BA269-ED32-40DB-89A3-88CA012D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27</a:t>
            </a:fld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D64EB14-C23E-478B-985B-D5084AE21149}"/>
              </a:ext>
            </a:extLst>
          </p:cNvPr>
          <p:cNvSpPr/>
          <p:nvPr/>
        </p:nvSpPr>
        <p:spPr>
          <a:xfrm>
            <a:off x="1269000" y="548837"/>
            <a:ext cx="4320000" cy="4320000"/>
          </a:xfrm>
          <a:prstGeom prst="ellipse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2BCA049-1C33-4F0E-A938-5B325EECD2C2}"/>
              </a:ext>
            </a:extLst>
          </p:cNvPr>
          <p:cNvSpPr/>
          <p:nvPr/>
        </p:nvSpPr>
        <p:spPr>
          <a:xfrm>
            <a:off x="1294988" y="5388800"/>
            <a:ext cx="4320000" cy="4320000"/>
          </a:xfrm>
          <a:prstGeom prst="ellipse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E8531FE-7CE8-465D-BA34-6B2D84431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700" y="2817812"/>
            <a:ext cx="23145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0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E545ADB-6AC1-4D45-8EA2-5E7B2AADB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2" y="1696402"/>
            <a:ext cx="1095375" cy="9810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C4A3756-1CBD-4B9A-9900-816038C4B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1744027"/>
            <a:ext cx="1095375" cy="9334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7E2A4AF-22EE-4543-8770-E125BC6D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923" y="1729739"/>
            <a:ext cx="1114425" cy="9620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DE1DC73-60A4-4924-BC0C-38323F757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92" y="3670300"/>
            <a:ext cx="1104900" cy="9620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D30190C-0F2B-4DE5-A3B6-D9AC63084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549" y="3707130"/>
            <a:ext cx="1104900" cy="9048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208D738-671E-4914-B479-2F5A31C810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2006" y="3679824"/>
            <a:ext cx="1114425" cy="9048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238973C-3814-4A5A-8816-07D7CC4E01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329" y="5625148"/>
            <a:ext cx="1104900" cy="9620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B4BEE36-1551-4990-82C2-17AC4CD36F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6549" y="5641658"/>
            <a:ext cx="1104900" cy="9048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158D627-6C59-4F4B-8AE8-3275672483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4390" y="5572759"/>
            <a:ext cx="1104900" cy="9620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0A051C7-5AD9-4B1B-81C9-7688187CAB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3951" y="7579995"/>
            <a:ext cx="1104900" cy="9048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59C9196-BC66-4206-AFC6-1785999490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00362" y="7576185"/>
            <a:ext cx="1076325" cy="90487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06F577C-5B67-442B-B359-6D4D046B51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64390" y="7522845"/>
            <a:ext cx="11144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Une image contenant intérieur, personne, mur, habits&#10;&#10;Description générée avec un niveau de confiance très élevé">
            <a:extLst>
              <a:ext uri="{FF2B5EF4-FFF2-40B4-BE49-F238E27FC236}">
                <a16:creationId xmlns:a16="http://schemas.microsoft.com/office/drawing/2014/main" id="{BEB11032-DD4B-4BB8-88E5-6B43FA1644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55" y="3165423"/>
            <a:ext cx="4206856" cy="26026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13937D-BFF9-4C1E-92BB-9766F53BB118}"/>
              </a:ext>
            </a:extLst>
          </p:cNvPr>
          <p:cNvSpPr/>
          <p:nvPr/>
        </p:nvSpPr>
        <p:spPr>
          <a:xfrm>
            <a:off x="1215956" y="1694325"/>
            <a:ext cx="4435813" cy="934575"/>
          </a:xfrm>
          <a:prstGeom prst="rect">
            <a:avLst/>
          </a:prstGeom>
          <a:solidFill>
            <a:srgbClr val="DE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7B976DE-6D9E-4D92-8873-B39C45AF7D6E}"/>
              </a:ext>
            </a:extLst>
          </p:cNvPr>
          <p:cNvSpPr/>
          <p:nvPr/>
        </p:nvSpPr>
        <p:spPr>
          <a:xfrm>
            <a:off x="2877002" y="1782180"/>
            <a:ext cx="1073329" cy="103752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AF52EE1-4FFC-42BE-8EC2-830C8DED80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407" y="1822028"/>
            <a:ext cx="948523" cy="9668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0435F9F-F928-4CD0-8D46-CD0798E9C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839" y="893345"/>
            <a:ext cx="4684321" cy="8538990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F090FA8-3E02-4DA7-BB48-1A0CD650E66F}"/>
              </a:ext>
            </a:extLst>
          </p:cNvPr>
          <p:cNvCxnSpPr/>
          <p:nvPr/>
        </p:nvCxnSpPr>
        <p:spPr>
          <a:xfrm>
            <a:off x="1455328" y="2115073"/>
            <a:ext cx="54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0DA2DC9-2F9E-4AF0-A7D1-9826FB50B0AD}"/>
              </a:ext>
            </a:extLst>
          </p:cNvPr>
          <p:cNvCxnSpPr/>
          <p:nvPr/>
        </p:nvCxnSpPr>
        <p:spPr>
          <a:xfrm>
            <a:off x="1455328" y="2267473"/>
            <a:ext cx="54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5F8C1B9-3E9F-40B5-B71E-E0A02557B10E}"/>
              </a:ext>
            </a:extLst>
          </p:cNvPr>
          <p:cNvCxnSpPr/>
          <p:nvPr/>
        </p:nvCxnSpPr>
        <p:spPr>
          <a:xfrm>
            <a:off x="1455328" y="2419873"/>
            <a:ext cx="54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704E5AA-6298-4E95-B9F0-E887132B1AEB}"/>
              </a:ext>
            </a:extLst>
          </p:cNvPr>
          <p:cNvCxnSpPr/>
          <p:nvPr/>
        </p:nvCxnSpPr>
        <p:spPr>
          <a:xfrm>
            <a:off x="7103859" y="1694325"/>
            <a:ext cx="1620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7C1049-3D6B-4F7B-BDD7-973E973425FE}"/>
              </a:ext>
            </a:extLst>
          </p:cNvPr>
          <p:cNvSpPr/>
          <p:nvPr/>
        </p:nvSpPr>
        <p:spPr>
          <a:xfrm>
            <a:off x="1215956" y="2763318"/>
            <a:ext cx="4435813" cy="40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fr-FR" sz="2000" dirty="0" err="1">
                <a:solidFill>
                  <a:srgbClr val="595959"/>
                </a:solidFill>
                <a:latin typeface="Noticia Text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2000" dirty="0">
                <a:solidFill>
                  <a:srgbClr val="595959"/>
                </a:solidFill>
                <a:latin typeface="Noticia Text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595959"/>
                </a:solidFill>
                <a:latin typeface="Noticia Text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Co’Laverie</a:t>
            </a:r>
            <a:endParaRPr lang="fr-FR" sz="1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99A227-EFD9-483E-9226-1882A124E084}"/>
              </a:ext>
            </a:extLst>
          </p:cNvPr>
          <p:cNvSpPr/>
          <p:nvPr/>
        </p:nvSpPr>
        <p:spPr>
          <a:xfrm>
            <a:off x="7432206" y="2267473"/>
            <a:ext cx="4435813" cy="2602641"/>
          </a:xfrm>
          <a:prstGeom prst="rect">
            <a:avLst/>
          </a:prstGeom>
          <a:solidFill>
            <a:srgbClr val="DE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548101A-E159-4374-91F9-2779A5B1E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241" y="5953947"/>
            <a:ext cx="880348" cy="828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7232762-2C02-41B8-85A9-EB58BCD0E978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892841" y="5953947"/>
            <a:ext cx="882000" cy="8280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83C9DF5-216D-4E86-BB2F-F82C55E94DB2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892841" y="7215610"/>
            <a:ext cx="882000" cy="8280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6FFBA45-5E0B-49AA-AD32-F66B118910D4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2083160" y="7215610"/>
            <a:ext cx="882000" cy="82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CD5B918-A648-42FD-8A28-3B2FE929C4D0}"/>
              </a:ext>
            </a:extLst>
          </p:cNvPr>
          <p:cNvSpPr/>
          <p:nvPr/>
        </p:nvSpPr>
        <p:spPr>
          <a:xfrm>
            <a:off x="3688905" y="6683064"/>
            <a:ext cx="1337226" cy="372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595959"/>
                </a:solidFill>
                <a:latin typeface="Noticia Text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Dispo</a:t>
            </a:r>
            <a:endParaRPr lang="fr-FR" sz="1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22BE55-A62C-45F9-80D4-CC706B887443}"/>
              </a:ext>
            </a:extLst>
          </p:cNvPr>
          <p:cNvSpPr/>
          <p:nvPr/>
        </p:nvSpPr>
        <p:spPr>
          <a:xfrm>
            <a:off x="2143907" y="6684507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595959"/>
                </a:solidFill>
                <a:latin typeface="Noticia Text" panose="02000503060000020004" pitchFamily="2" charset="0"/>
                <a:cs typeface="Times New Roman" panose="02020603050405020304" pitchFamily="18" charset="0"/>
              </a:rPr>
              <a:t>Profil</a:t>
            </a:r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FCCCF0-4254-4C32-8C04-9EB28CF0F918}"/>
              </a:ext>
            </a:extLst>
          </p:cNvPr>
          <p:cNvSpPr/>
          <p:nvPr/>
        </p:nvSpPr>
        <p:spPr>
          <a:xfrm>
            <a:off x="3680885" y="7910283"/>
            <a:ext cx="1337226" cy="37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595959"/>
                </a:solidFill>
                <a:latin typeface="Noticia Text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endParaRPr lang="fr-FR" sz="1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146876-F877-4E47-9812-1D55A12D467F}"/>
              </a:ext>
            </a:extLst>
          </p:cNvPr>
          <p:cNvSpPr/>
          <p:nvPr/>
        </p:nvSpPr>
        <p:spPr>
          <a:xfrm>
            <a:off x="1766919" y="7911726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595959"/>
                </a:solidFill>
                <a:latin typeface="Noticia Text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Conciergerie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79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BE91E08-527F-49DB-AE24-6018C233B845}"/>
              </a:ext>
            </a:extLst>
          </p:cNvPr>
          <p:cNvSpPr/>
          <p:nvPr/>
        </p:nvSpPr>
        <p:spPr>
          <a:xfrm>
            <a:off x="1304868" y="1828807"/>
            <a:ext cx="2918064" cy="6699723"/>
          </a:xfrm>
          <a:prstGeom prst="rect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fr-FR" sz="2400" b="1" dirty="0"/>
              <a:t>Menu </a:t>
            </a:r>
          </a:p>
          <a:p>
            <a:r>
              <a:rPr lang="fr-FR" sz="2000" b="1" dirty="0"/>
              <a:t>-----------------------------</a:t>
            </a:r>
          </a:p>
          <a:p>
            <a:r>
              <a:rPr lang="fr-FR" sz="2400" b="1" dirty="0"/>
              <a:t>Services </a:t>
            </a:r>
          </a:p>
          <a:p>
            <a:r>
              <a:rPr lang="fr-FR" sz="2000" b="1" dirty="0">
                <a:solidFill>
                  <a:prstClr val="white"/>
                </a:solidFill>
              </a:rPr>
              <a:t>------</a:t>
            </a:r>
            <a:r>
              <a:rPr lang="fr-FR" sz="2000" b="1" dirty="0"/>
              <a:t>--------------</a:t>
            </a:r>
            <a:r>
              <a:rPr lang="fr-FR" sz="2000" b="1" dirty="0">
                <a:solidFill>
                  <a:prstClr val="white"/>
                </a:solidFill>
              </a:rPr>
              <a:t>--------</a:t>
            </a:r>
            <a:endParaRPr lang="fr-FR" sz="2400" b="1" dirty="0"/>
          </a:p>
          <a:p>
            <a:r>
              <a:rPr lang="fr-FR" sz="2400" b="1" dirty="0"/>
              <a:t>Vos commandes</a:t>
            </a:r>
          </a:p>
          <a:p>
            <a:r>
              <a:rPr lang="fr-FR" sz="2000" b="1" dirty="0">
                <a:solidFill>
                  <a:prstClr val="white"/>
                </a:solidFill>
              </a:rPr>
              <a:t>---</a:t>
            </a:r>
            <a:r>
              <a:rPr lang="fr-FR" sz="2000" b="1" dirty="0"/>
              <a:t>--------------</a:t>
            </a:r>
            <a:r>
              <a:rPr lang="fr-FR" sz="2000" b="1" dirty="0">
                <a:solidFill>
                  <a:prstClr val="white"/>
                </a:solidFill>
              </a:rPr>
              <a:t>-----------</a:t>
            </a:r>
            <a:endParaRPr lang="fr-FR" sz="2400" b="1" dirty="0"/>
          </a:p>
          <a:p>
            <a:r>
              <a:rPr lang="fr-FR" sz="2400" b="1" dirty="0"/>
              <a:t>Paiement</a:t>
            </a:r>
          </a:p>
          <a:p>
            <a:r>
              <a:rPr lang="fr-FR" sz="2000" b="1" dirty="0">
                <a:solidFill>
                  <a:prstClr val="white"/>
                </a:solidFill>
              </a:rPr>
              <a:t>---</a:t>
            </a:r>
            <a:r>
              <a:rPr lang="fr-FR" sz="2000" b="1" dirty="0"/>
              <a:t>--------------</a:t>
            </a:r>
            <a:r>
              <a:rPr lang="fr-FR" sz="2000" b="1" dirty="0">
                <a:solidFill>
                  <a:prstClr val="white"/>
                </a:solidFill>
              </a:rPr>
              <a:t>-----------</a:t>
            </a:r>
            <a:endParaRPr lang="fr-FR" sz="2400" b="1" dirty="0"/>
          </a:p>
          <a:p>
            <a:r>
              <a:rPr lang="fr-FR" sz="2400" b="1" dirty="0"/>
              <a:t>Contact</a:t>
            </a:r>
          </a:p>
          <a:p>
            <a:r>
              <a:rPr lang="fr-FR" sz="2000" b="1" dirty="0">
                <a:solidFill>
                  <a:prstClr val="white"/>
                </a:solidFill>
              </a:rPr>
              <a:t>---</a:t>
            </a:r>
            <a:r>
              <a:rPr lang="fr-FR" sz="2000" b="1" dirty="0"/>
              <a:t>--------------</a:t>
            </a:r>
            <a:r>
              <a:rPr lang="fr-FR" sz="2000" b="1" dirty="0">
                <a:solidFill>
                  <a:prstClr val="white"/>
                </a:solidFill>
              </a:rPr>
              <a:t>-----------</a:t>
            </a:r>
            <a:endParaRPr lang="fr-FR" sz="2400" b="1" dirty="0"/>
          </a:p>
          <a:p>
            <a:r>
              <a:rPr lang="fr-FR" sz="2400" b="1" dirty="0"/>
              <a:t>Paramètres</a:t>
            </a:r>
          </a:p>
          <a:p>
            <a:r>
              <a:rPr lang="fr-FR" sz="2000" b="1" dirty="0">
                <a:solidFill>
                  <a:prstClr val="white"/>
                </a:solidFill>
              </a:rPr>
              <a:t>------</a:t>
            </a:r>
            <a:r>
              <a:rPr lang="fr-FR" sz="2000" b="1" dirty="0"/>
              <a:t>--------------</a:t>
            </a:r>
            <a:r>
              <a:rPr lang="fr-FR" sz="2000" b="1" dirty="0">
                <a:solidFill>
                  <a:prstClr val="white"/>
                </a:solidFill>
              </a:rPr>
              <a:t>--------</a:t>
            </a:r>
            <a:endParaRPr lang="fr-FR" sz="2400" b="1" dirty="0"/>
          </a:p>
          <a:p>
            <a:r>
              <a:rPr lang="fr-FR" sz="2400" b="1" dirty="0"/>
              <a:t>Actualités</a:t>
            </a:r>
          </a:p>
        </p:txBody>
      </p:sp>
      <p:pic>
        <p:nvPicPr>
          <p:cNvPr id="15" name="Image 14" descr="Une image contenant intérieur, personne, mur, habits&#10;&#10;Description générée avec un niveau de confiance très élevé">
            <a:extLst>
              <a:ext uri="{FF2B5EF4-FFF2-40B4-BE49-F238E27FC236}">
                <a16:creationId xmlns:a16="http://schemas.microsoft.com/office/drawing/2014/main" id="{BEB11032-DD4B-4BB8-88E5-6B43FA164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13"/>
          <a:stretch/>
        </p:blipFill>
        <p:spPr>
          <a:xfrm>
            <a:off x="4325429" y="3165423"/>
            <a:ext cx="1337226" cy="26026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13937D-BFF9-4C1E-92BB-9766F53BB118}"/>
              </a:ext>
            </a:extLst>
          </p:cNvPr>
          <p:cNvSpPr/>
          <p:nvPr/>
        </p:nvSpPr>
        <p:spPr>
          <a:xfrm>
            <a:off x="4222931" y="1694325"/>
            <a:ext cx="1386562" cy="934575"/>
          </a:xfrm>
          <a:prstGeom prst="rect">
            <a:avLst/>
          </a:prstGeom>
          <a:solidFill>
            <a:srgbClr val="DE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F090FA8-3E02-4DA7-BB48-1A0CD650E66F}"/>
              </a:ext>
            </a:extLst>
          </p:cNvPr>
          <p:cNvCxnSpPr/>
          <p:nvPr/>
        </p:nvCxnSpPr>
        <p:spPr>
          <a:xfrm>
            <a:off x="4462302" y="2115073"/>
            <a:ext cx="54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0DA2DC9-2F9E-4AF0-A7D1-9826FB50B0AD}"/>
              </a:ext>
            </a:extLst>
          </p:cNvPr>
          <p:cNvCxnSpPr/>
          <p:nvPr/>
        </p:nvCxnSpPr>
        <p:spPr>
          <a:xfrm>
            <a:off x="4462302" y="2267473"/>
            <a:ext cx="54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5F8C1B9-3E9F-40B5-B71E-E0A02557B10E}"/>
              </a:ext>
            </a:extLst>
          </p:cNvPr>
          <p:cNvCxnSpPr/>
          <p:nvPr/>
        </p:nvCxnSpPr>
        <p:spPr>
          <a:xfrm>
            <a:off x="4462302" y="2419873"/>
            <a:ext cx="54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704E5AA-6298-4E95-B9F0-E887132B1AEB}"/>
              </a:ext>
            </a:extLst>
          </p:cNvPr>
          <p:cNvCxnSpPr/>
          <p:nvPr/>
        </p:nvCxnSpPr>
        <p:spPr>
          <a:xfrm>
            <a:off x="7103859" y="1694325"/>
            <a:ext cx="1620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99A227-EFD9-483E-9226-1882A124E084}"/>
              </a:ext>
            </a:extLst>
          </p:cNvPr>
          <p:cNvSpPr/>
          <p:nvPr/>
        </p:nvSpPr>
        <p:spPr>
          <a:xfrm>
            <a:off x="7432206" y="2267473"/>
            <a:ext cx="4435813" cy="2602641"/>
          </a:xfrm>
          <a:prstGeom prst="rect">
            <a:avLst/>
          </a:prstGeom>
          <a:solidFill>
            <a:srgbClr val="DE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548101A-E159-4374-91F9-2779A5B1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215" y="5953947"/>
            <a:ext cx="880348" cy="8280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6FFBA45-5E0B-49AA-AD32-F66B118910D4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090134" y="7215610"/>
            <a:ext cx="882000" cy="82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622BE55-A62C-45F9-80D4-CC706B887443}"/>
              </a:ext>
            </a:extLst>
          </p:cNvPr>
          <p:cNvSpPr/>
          <p:nvPr/>
        </p:nvSpPr>
        <p:spPr>
          <a:xfrm>
            <a:off x="4846081" y="6684507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595959"/>
                </a:solidFill>
                <a:latin typeface="Noticia Text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Connexion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146876-F877-4E47-9812-1D55A12D467F}"/>
              </a:ext>
            </a:extLst>
          </p:cNvPr>
          <p:cNvSpPr/>
          <p:nvPr/>
        </p:nvSpPr>
        <p:spPr>
          <a:xfrm>
            <a:off x="4773893" y="7911726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595959"/>
                </a:solidFill>
                <a:latin typeface="Noticia Text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Conciergerie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04F4F3-B532-41DF-8447-D798DE872E39}"/>
              </a:ext>
            </a:extLst>
          </p:cNvPr>
          <p:cNvSpPr/>
          <p:nvPr/>
        </p:nvSpPr>
        <p:spPr>
          <a:xfrm>
            <a:off x="5632228" y="5008107"/>
            <a:ext cx="762081" cy="3410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630AC7E7-62EE-4F7B-A37D-8CAA445D9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839" y="893345"/>
            <a:ext cx="4684321" cy="85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7FC150-D0D3-480A-B107-02DE3887AFDB}"/>
              </a:ext>
            </a:extLst>
          </p:cNvPr>
          <p:cNvSpPr/>
          <p:nvPr/>
        </p:nvSpPr>
        <p:spPr>
          <a:xfrm>
            <a:off x="1304867" y="3318664"/>
            <a:ext cx="4272973" cy="2040005"/>
          </a:xfrm>
          <a:prstGeom prst="rect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4AEACB-0A13-408D-86D9-7E679FC8645C}"/>
              </a:ext>
            </a:extLst>
          </p:cNvPr>
          <p:cNvSpPr/>
          <p:nvPr/>
        </p:nvSpPr>
        <p:spPr>
          <a:xfrm>
            <a:off x="1215956" y="1694325"/>
            <a:ext cx="4435813" cy="934575"/>
          </a:xfrm>
          <a:prstGeom prst="rect">
            <a:avLst/>
          </a:prstGeom>
          <a:solidFill>
            <a:srgbClr val="DE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AF871E-1DF9-485F-B672-29F2A3CF380B}"/>
              </a:ext>
            </a:extLst>
          </p:cNvPr>
          <p:cNvSpPr/>
          <p:nvPr/>
        </p:nvSpPr>
        <p:spPr>
          <a:xfrm>
            <a:off x="1223446" y="7737231"/>
            <a:ext cx="4435813" cy="829734"/>
          </a:xfrm>
          <a:prstGeom prst="rect">
            <a:avLst/>
          </a:prstGeom>
          <a:solidFill>
            <a:srgbClr val="DE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7AFF1B-FB6D-45EA-AEB8-EB76B8E6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6315" y="9107905"/>
            <a:ext cx="1543050" cy="527403"/>
          </a:xfrm>
        </p:spPr>
        <p:txBody>
          <a:bodyPr/>
          <a:lstStyle/>
          <a:p>
            <a:fld id="{E07C4264-276D-494C-B476-1EEE1FF90BA2}" type="slidenum">
              <a:rPr lang="fr-FR" smtClean="0"/>
              <a:t>5</a:t>
            </a:fld>
            <a:endParaRPr lang="fr-FR"/>
          </a:p>
        </p:txBody>
      </p:sp>
      <p:pic>
        <p:nvPicPr>
          <p:cNvPr id="8" name="Picture 2" descr="RÃ©sultat de recherche d'images pour &quot;compte utilisateur&quot;">
            <a:extLst>
              <a:ext uri="{FF2B5EF4-FFF2-40B4-BE49-F238E27FC236}">
                <a16:creationId xmlns:a16="http://schemas.microsoft.com/office/drawing/2014/main" id="{7BBE7601-08E4-49F4-8576-CCE6D5F18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007" y="3569829"/>
            <a:ext cx="23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Ã©sultat de recherche d'images pour &quot;picto accueil&quot;">
            <a:extLst>
              <a:ext uri="{FF2B5EF4-FFF2-40B4-BE49-F238E27FC236}">
                <a16:creationId xmlns:a16="http://schemas.microsoft.com/office/drawing/2014/main" id="{0A6DE6BB-A549-4A60-AC0F-5B072AEE9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293" y="7869126"/>
            <a:ext cx="58710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5E8F452-3B3A-40A4-A441-504104A5F22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3363" y="7931146"/>
            <a:ext cx="587109" cy="4059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7817837-41A8-4463-BC18-0E6EBD506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391" y="7869126"/>
            <a:ext cx="500062" cy="49881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CAA5881-8287-47B9-9254-8491DB4AE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8338" y="7874579"/>
            <a:ext cx="522795" cy="51911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A19126-16FD-4DF1-9836-E917BE0030EB}"/>
              </a:ext>
            </a:extLst>
          </p:cNvPr>
          <p:cNvSpPr/>
          <p:nvPr/>
        </p:nvSpPr>
        <p:spPr>
          <a:xfrm>
            <a:off x="1698847" y="5899609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595959"/>
                </a:solidFill>
                <a:latin typeface="Noticia Text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Nom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9D1CB8-F183-4E18-8695-4842C3F466B9}"/>
              </a:ext>
            </a:extLst>
          </p:cNvPr>
          <p:cNvSpPr/>
          <p:nvPr/>
        </p:nvSpPr>
        <p:spPr>
          <a:xfrm>
            <a:off x="1698847" y="6369979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595959"/>
                </a:solidFill>
                <a:latin typeface="Noticia Text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Prénom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5B07A-D94A-4B61-904F-4AA315846098}"/>
              </a:ext>
            </a:extLst>
          </p:cNvPr>
          <p:cNvSpPr/>
          <p:nvPr/>
        </p:nvSpPr>
        <p:spPr>
          <a:xfrm>
            <a:off x="1698846" y="6890777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595959"/>
                </a:solidFill>
                <a:latin typeface="Noticia Text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hfunom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5ECF10-6C54-4451-888F-A3DDCD124053}"/>
              </a:ext>
            </a:extLst>
          </p:cNvPr>
          <p:cNvSpPr/>
          <p:nvPr/>
        </p:nvSpPr>
        <p:spPr>
          <a:xfrm>
            <a:off x="3950418" y="5899609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595959"/>
                </a:solidFill>
                <a:latin typeface="Noticia Text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zbjjbsm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BA4146-9953-4F11-A590-4BB620431883}"/>
              </a:ext>
            </a:extLst>
          </p:cNvPr>
          <p:cNvSpPr/>
          <p:nvPr/>
        </p:nvSpPr>
        <p:spPr>
          <a:xfrm>
            <a:off x="3950418" y="6369979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595959"/>
                </a:solidFill>
                <a:latin typeface="Noticia Text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zbjjbsm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BE170B-908D-4151-BF43-0B5EA9FF8794}"/>
              </a:ext>
            </a:extLst>
          </p:cNvPr>
          <p:cNvSpPr/>
          <p:nvPr/>
        </p:nvSpPr>
        <p:spPr>
          <a:xfrm>
            <a:off x="3920224" y="6868939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595959"/>
                </a:solidFill>
                <a:latin typeface="Noticia Text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zbjjbsm</a:t>
            </a:r>
            <a:endParaRPr lang="fr-FR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3F14E73-55C1-4415-BFCC-AEBD9DA9C84D}"/>
              </a:ext>
            </a:extLst>
          </p:cNvPr>
          <p:cNvSpPr/>
          <p:nvPr/>
        </p:nvSpPr>
        <p:spPr>
          <a:xfrm>
            <a:off x="2877002" y="1782180"/>
            <a:ext cx="1073329" cy="103752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0E361440-0CD4-4DBA-B360-5FAD8A37C3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407" y="1822028"/>
            <a:ext cx="948523" cy="966828"/>
          </a:xfrm>
          <a:prstGeom prst="rect">
            <a:avLst/>
          </a:prstGeom>
        </p:spPr>
      </p:pic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3454BC5-857D-441B-9B0D-C7E382EB5EA1}"/>
              </a:ext>
            </a:extLst>
          </p:cNvPr>
          <p:cNvCxnSpPr/>
          <p:nvPr/>
        </p:nvCxnSpPr>
        <p:spPr>
          <a:xfrm>
            <a:off x="1455328" y="2115073"/>
            <a:ext cx="54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C6DBC07-8E5B-478F-BB52-CA02A070F793}"/>
              </a:ext>
            </a:extLst>
          </p:cNvPr>
          <p:cNvCxnSpPr/>
          <p:nvPr/>
        </p:nvCxnSpPr>
        <p:spPr>
          <a:xfrm>
            <a:off x="1455328" y="2267473"/>
            <a:ext cx="54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278D8F6-6FDE-46DD-9F05-CAB445F14717}"/>
              </a:ext>
            </a:extLst>
          </p:cNvPr>
          <p:cNvCxnSpPr/>
          <p:nvPr/>
        </p:nvCxnSpPr>
        <p:spPr>
          <a:xfrm>
            <a:off x="1455328" y="2419873"/>
            <a:ext cx="54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F1C801EF-E693-420D-A6A7-2E6DF20FD1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6839" y="893345"/>
            <a:ext cx="4684321" cy="8538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E09287F-24AB-4599-8FCB-F04BFC35441E}"/>
              </a:ext>
            </a:extLst>
          </p:cNvPr>
          <p:cNvSpPr/>
          <p:nvPr/>
        </p:nvSpPr>
        <p:spPr>
          <a:xfrm>
            <a:off x="1215956" y="2763318"/>
            <a:ext cx="4435813" cy="40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fr-FR" sz="2000" dirty="0" err="1">
                <a:solidFill>
                  <a:srgbClr val="595959"/>
                </a:solidFill>
                <a:latin typeface="Noticia Text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2000" dirty="0">
                <a:solidFill>
                  <a:srgbClr val="595959"/>
                </a:solidFill>
                <a:latin typeface="Noticia Text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595959"/>
                </a:solidFill>
                <a:latin typeface="Noticia Text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Co’Laverie</a:t>
            </a:r>
            <a:endParaRPr lang="fr-FR" sz="1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633075-7DD0-49CE-9FDB-A40348845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4887" y="7810500"/>
            <a:ext cx="6191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4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7FC150-D0D3-480A-B107-02DE3887AFDB}"/>
              </a:ext>
            </a:extLst>
          </p:cNvPr>
          <p:cNvSpPr/>
          <p:nvPr/>
        </p:nvSpPr>
        <p:spPr>
          <a:xfrm>
            <a:off x="1304867" y="1806381"/>
            <a:ext cx="4272973" cy="1801408"/>
          </a:xfrm>
          <a:prstGeom prst="rect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7AFF1B-FB6D-45EA-AEB8-EB76B8E6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6</a:t>
            </a:fld>
            <a:endParaRPr lang="fr-FR"/>
          </a:p>
        </p:txBody>
      </p:sp>
      <p:pic>
        <p:nvPicPr>
          <p:cNvPr id="8" name="Picture 2" descr="RÃ©sultat de recherche d'images pour &quot;compte utilisateur&quot;">
            <a:extLst>
              <a:ext uri="{FF2B5EF4-FFF2-40B4-BE49-F238E27FC236}">
                <a16:creationId xmlns:a16="http://schemas.microsoft.com/office/drawing/2014/main" id="{7BBE7601-08E4-49F4-8576-CCE6D5F18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58" y="2207633"/>
            <a:ext cx="1819588" cy="181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A19126-16FD-4DF1-9836-E917BE0030EB}"/>
              </a:ext>
            </a:extLst>
          </p:cNvPr>
          <p:cNvSpPr/>
          <p:nvPr/>
        </p:nvSpPr>
        <p:spPr>
          <a:xfrm>
            <a:off x="2439125" y="4033267"/>
            <a:ext cx="2017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Créez votre compte</a:t>
            </a:r>
            <a:endParaRPr lang="fr-F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EB6F3BC-6202-4299-AA2C-879950328B75}"/>
              </a:ext>
            </a:extLst>
          </p:cNvPr>
          <p:cNvSpPr/>
          <p:nvPr/>
        </p:nvSpPr>
        <p:spPr>
          <a:xfrm>
            <a:off x="1508083" y="4443035"/>
            <a:ext cx="3802472" cy="468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bg2">
                    <a:lumMod val="75000"/>
                  </a:schemeClr>
                </a:solidFill>
              </a:rPr>
              <a:t>Nom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42BD437-53ED-43A9-9F90-94F07BDB9473}"/>
              </a:ext>
            </a:extLst>
          </p:cNvPr>
          <p:cNvSpPr/>
          <p:nvPr/>
        </p:nvSpPr>
        <p:spPr>
          <a:xfrm>
            <a:off x="1508083" y="4990917"/>
            <a:ext cx="3802472" cy="468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bg2">
                    <a:lumMod val="75000"/>
                  </a:schemeClr>
                </a:solidFill>
              </a:rPr>
              <a:t>Prénom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A090EFE1-7CF6-4E53-BB8C-15931C5B4EF5}"/>
              </a:ext>
            </a:extLst>
          </p:cNvPr>
          <p:cNvSpPr/>
          <p:nvPr/>
        </p:nvSpPr>
        <p:spPr>
          <a:xfrm>
            <a:off x="1508083" y="5538799"/>
            <a:ext cx="3802472" cy="468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bg2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D4FBBCD6-5246-45A0-A4D7-461490623D5D}"/>
              </a:ext>
            </a:extLst>
          </p:cNvPr>
          <p:cNvSpPr/>
          <p:nvPr/>
        </p:nvSpPr>
        <p:spPr>
          <a:xfrm>
            <a:off x="1508083" y="6086681"/>
            <a:ext cx="3802472" cy="468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bg2">
                    <a:lumMod val="75000"/>
                  </a:schemeClr>
                </a:solidFill>
              </a:rPr>
              <a:t>Mot de passe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420BBC11-2763-4999-8A84-AB01C7E4C8C3}"/>
              </a:ext>
            </a:extLst>
          </p:cNvPr>
          <p:cNvSpPr/>
          <p:nvPr/>
        </p:nvSpPr>
        <p:spPr>
          <a:xfrm>
            <a:off x="1502835" y="6634563"/>
            <a:ext cx="3802472" cy="468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bg2">
                    <a:lumMod val="75000"/>
                  </a:schemeClr>
                </a:solidFill>
              </a:rPr>
              <a:t>Confirmez le mot de passe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59158E5-71B0-49D4-98E3-8B8B56CD7C9F}"/>
              </a:ext>
            </a:extLst>
          </p:cNvPr>
          <p:cNvSpPr/>
          <p:nvPr/>
        </p:nvSpPr>
        <p:spPr>
          <a:xfrm>
            <a:off x="2841193" y="7249804"/>
            <a:ext cx="1125755" cy="390132"/>
          </a:xfrm>
          <a:prstGeom prst="roundRect">
            <a:avLst>
              <a:gd name="adj" fmla="val 50000"/>
            </a:avLst>
          </a:prstGeom>
          <a:solidFill>
            <a:srgbClr val="A5C7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Validez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6DDA27-77B2-48D9-B3E9-D58161FA6928}"/>
              </a:ext>
            </a:extLst>
          </p:cNvPr>
          <p:cNvSpPr txBox="1"/>
          <p:nvPr/>
        </p:nvSpPr>
        <p:spPr>
          <a:xfrm>
            <a:off x="1405293" y="186781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9CA17-6F38-458E-91DF-79284C594334}"/>
              </a:ext>
            </a:extLst>
          </p:cNvPr>
          <p:cNvSpPr/>
          <p:nvPr/>
        </p:nvSpPr>
        <p:spPr>
          <a:xfrm>
            <a:off x="1223446" y="7737231"/>
            <a:ext cx="4435813" cy="829734"/>
          </a:xfrm>
          <a:prstGeom prst="rect">
            <a:avLst/>
          </a:prstGeom>
          <a:solidFill>
            <a:srgbClr val="DE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1" name="Picture 2" descr="RÃ©sultat de recherche d'images pour &quot;picto accueil&quot;">
            <a:extLst>
              <a:ext uri="{FF2B5EF4-FFF2-40B4-BE49-F238E27FC236}">
                <a16:creationId xmlns:a16="http://schemas.microsoft.com/office/drawing/2014/main" id="{4A3FE78F-E1C5-4833-993B-D85CB77B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293" y="7869126"/>
            <a:ext cx="58710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D972DDA-627C-47DE-8AAA-77D5DB991B0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3363" y="7931146"/>
            <a:ext cx="587109" cy="40598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AED86D0-8BEF-4582-B0D1-CAD0F77DC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391" y="7869126"/>
            <a:ext cx="500062" cy="49881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1C0C5D4-39ED-46AF-8C1C-40C5DD644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8338" y="7874579"/>
            <a:ext cx="522795" cy="51911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D4008CBC-89DF-4D0A-A14A-5FDACCD3F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4887" y="7810500"/>
            <a:ext cx="619125" cy="60960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3F397C4-CE9E-41A1-89F9-8814628B07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6839" y="893345"/>
            <a:ext cx="4684321" cy="85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9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7FC150-D0D3-480A-B107-02DE3887AFDB}"/>
              </a:ext>
            </a:extLst>
          </p:cNvPr>
          <p:cNvSpPr/>
          <p:nvPr/>
        </p:nvSpPr>
        <p:spPr>
          <a:xfrm>
            <a:off x="1304867" y="1806381"/>
            <a:ext cx="4272973" cy="1801408"/>
          </a:xfrm>
          <a:prstGeom prst="rect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7AFF1B-FB6D-45EA-AEB8-EB76B8E6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7</a:t>
            </a:fld>
            <a:endParaRPr lang="fr-FR"/>
          </a:p>
        </p:txBody>
      </p:sp>
      <p:pic>
        <p:nvPicPr>
          <p:cNvPr id="8" name="Picture 2" descr="RÃ©sultat de recherche d'images pour &quot;compte utilisateur&quot;">
            <a:extLst>
              <a:ext uri="{FF2B5EF4-FFF2-40B4-BE49-F238E27FC236}">
                <a16:creationId xmlns:a16="http://schemas.microsoft.com/office/drawing/2014/main" id="{7BBE7601-08E4-49F4-8576-CCE6D5F18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58" y="2269632"/>
            <a:ext cx="1819588" cy="181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A19126-16FD-4DF1-9836-E917BE0030EB}"/>
              </a:ext>
            </a:extLst>
          </p:cNvPr>
          <p:cNvSpPr/>
          <p:nvPr/>
        </p:nvSpPr>
        <p:spPr>
          <a:xfrm>
            <a:off x="1289369" y="4188248"/>
            <a:ext cx="4272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Connexion</a:t>
            </a:r>
            <a:endParaRPr lang="fr-F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A090EFE1-7CF6-4E53-BB8C-15931C5B4EF5}"/>
              </a:ext>
            </a:extLst>
          </p:cNvPr>
          <p:cNvSpPr/>
          <p:nvPr/>
        </p:nvSpPr>
        <p:spPr>
          <a:xfrm>
            <a:off x="1492275" y="5492305"/>
            <a:ext cx="3802472" cy="468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bg2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D4FBBCD6-5246-45A0-A4D7-461490623D5D}"/>
              </a:ext>
            </a:extLst>
          </p:cNvPr>
          <p:cNvSpPr/>
          <p:nvPr/>
        </p:nvSpPr>
        <p:spPr>
          <a:xfrm>
            <a:off x="1492275" y="6071183"/>
            <a:ext cx="3802472" cy="468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bg2">
                    <a:lumMod val="75000"/>
                  </a:schemeClr>
                </a:solidFill>
              </a:rPr>
              <a:t>Mot de passe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59158E5-71B0-49D4-98E3-8B8B56CD7C9F}"/>
              </a:ext>
            </a:extLst>
          </p:cNvPr>
          <p:cNvSpPr/>
          <p:nvPr/>
        </p:nvSpPr>
        <p:spPr>
          <a:xfrm>
            <a:off x="2841193" y="7172310"/>
            <a:ext cx="1125755" cy="390132"/>
          </a:xfrm>
          <a:prstGeom prst="roundRect">
            <a:avLst>
              <a:gd name="adj" fmla="val 50000"/>
            </a:avLst>
          </a:prstGeom>
          <a:solidFill>
            <a:srgbClr val="A5C7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Validez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7DCAB7-8F71-4B3F-BE78-384DB8F396C7}"/>
              </a:ext>
            </a:extLst>
          </p:cNvPr>
          <p:cNvSpPr/>
          <p:nvPr/>
        </p:nvSpPr>
        <p:spPr>
          <a:xfrm>
            <a:off x="1279206" y="6584857"/>
            <a:ext cx="42729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Mot de passe oublié ?</a:t>
            </a:r>
            <a:endParaRPr lang="fr-FR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93A542-A311-4CB8-9E45-8F1D321DC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36" y="4911076"/>
            <a:ext cx="3790950" cy="47625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0ABA2753-35EE-406D-90F3-4FABBC8753E3}"/>
              </a:ext>
            </a:extLst>
          </p:cNvPr>
          <p:cNvSpPr txBox="1"/>
          <p:nvPr/>
        </p:nvSpPr>
        <p:spPr>
          <a:xfrm>
            <a:off x="1405293" y="186781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C3BDCC-011B-44C8-978C-4222C8C6BE8F}"/>
              </a:ext>
            </a:extLst>
          </p:cNvPr>
          <p:cNvSpPr/>
          <p:nvPr/>
        </p:nvSpPr>
        <p:spPr>
          <a:xfrm>
            <a:off x="1223446" y="7737231"/>
            <a:ext cx="4435813" cy="829734"/>
          </a:xfrm>
          <a:prstGeom prst="rect">
            <a:avLst/>
          </a:prstGeom>
          <a:solidFill>
            <a:srgbClr val="DE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" name="Picture 2" descr="RÃ©sultat de recherche d'images pour &quot;picto accueil&quot;">
            <a:extLst>
              <a:ext uri="{FF2B5EF4-FFF2-40B4-BE49-F238E27FC236}">
                <a16:creationId xmlns:a16="http://schemas.microsoft.com/office/drawing/2014/main" id="{C1F5D546-DFEE-4664-986C-95DEBF4FB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293" y="7869126"/>
            <a:ext cx="58710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DF90EA6C-3D3F-44BB-B6F4-694F36E1C47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3363" y="7931146"/>
            <a:ext cx="587109" cy="40598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3965D39-7174-480F-B236-C188B63DF2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2391" y="7869126"/>
            <a:ext cx="500062" cy="49881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68618C7-EB1D-47C0-A008-B3F3B5ECDD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8338" y="7874579"/>
            <a:ext cx="522795" cy="51911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71A5D26-0A9D-48DF-A751-9C52ECFE04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4887" y="7810500"/>
            <a:ext cx="619125" cy="60960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3F397C4-CE9E-41A1-89F9-8814628B07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6839" y="893345"/>
            <a:ext cx="4684321" cy="85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3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7E810F-B79C-4158-830C-6043190F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8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AEB7A7-F96A-4081-BE23-185066BACCC0}"/>
              </a:ext>
            </a:extLst>
          </p:cNvPr>
          <p:cNvSpPr/>
          <p:nvPr/>
        </p:nvSpPr>
        <p:spPr>
          <a:xfrm>
            <a:off x="1304867" y="1806381"/>
            <a:ext cx="4272973" cy="1085395"/>
          </a:xfrm>
          <a:prstGeom prst="rect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2" descr="RÃ©sultat de recherche d'images pour &quot;compte utilisateur&quot;">
            <a:extLst>
              <a:ext uri="{FF2B5EF4-FFF2-40B4-BE49-F238E27FC236}">
                <a16:creationId xmlns:a16="http://schemas.microsoft.com/office/drawing/2014/main" id="{FAD80910-3475-4BDB-91B3-E1123387B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75" y="3089305"/>
            <a:ext cx="1085394" cy="108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D2970571-43DC-4B5C-9839-66C7823A4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39" y="893345"/>
            <a:ext cx="4684321" cy="853899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7865BE7-43EE-4D10-9A49-23E0C5B98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066" y="3796488"/>
            <a:ext cx="268653" cy="194978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B9FA4F6-C302-4071-B1A6-F0A46DC9A12D}"/>
              </a:ext>
            </a:extLst>
          </p:cNvPr>
          <p:cNvCxnSpPr/>
          <p:nvPr/>
        </p:nvCxnSpPr>
        <p:spPr>
          <a:xfrm>
            <a:off x="1455328" y="2115073"/>
            <a:ext cx="54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4137A26-ED3F-451F-A4FD-854EB9CD4EE3}"/>
              </a:ext>
            </a:extLst>
          </p:cNvPr>
          <p:cNvCxnSpPr/>
          <p:nvPr/>
        </p:nvCxnSpPr>
        <p:spPr>
          <a:xfrm>
            <a:off x="1455328" y="2267473"/>
            <a:ext cx="54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9894C82-ADC6-4CC5-A520-FA421745857D}"/>
              </a:ext>
            </a:extLst>
          </p:cNvPr>
          <p:cNvCxnSpPr/>
          <p:nvPr/>
        </p:nvCxnSpPr>
        <p:spPr>
          <a:xfrm>
            <a:off x="1455328" y="2419873"/>
            <a:ext cx="54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4B8697F7-0F23-419C-B4B7-86E45D4BE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138" y="4768082"/>
            <a:ext cx="3556262" cy="239171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6CB38DF-2C86-4B00-BD91-F55F0BEAA2F6}"/>
              </a:ext>
            </a:extLst>
          </p:cNvPr>
          <p:cNvSpPr/>
          <p:nvPr/>
        </p:nvSpPr>
        <p:spPr>
          <a:xfrm>
            <a:off x="2702103" y="3131540"/>
            <a:ext cx="276374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Prénom NOM</a:t>
            </a:r>
          </a:p>
          <a:p>
            <a:r>
              <a:rPr lang="fr-FR" sz="1600" dirty="0">
                <a:solidFill>
                  <a:schemeClr val="bg2">
                    <a:lumMod val="75000"/>
                  </a:schemeClr>
                </a:solidFill>
                <a:cs typeface="Times New Roman" panose="02020603050405020304" pitchFamily="18" charset="0"/>
              </a:rPr>
              <a:t>+33 6 18 12 18 12</a:t>
            </a:r>
          </a:p>
          <a:p>
            <a:r>
              <a:rPr lang="fr-FR" sz="1600" dirty="0">
                <a:solidFill>
                  <a:schemeClr val="bg2">
                    <a:lumMod val="75000"/>
                  </a:schemeClr>
                </a:solidFill>
                <a:cs typeface="Times New Roman" panose="02020603050405020304" pitchFamily="18" charset="0"/>
              </a:rPr>
              <a:t>yran@gmail.com</a:t>
            </a:r>
          </a:p>
          <a:p>
            <a:endParaRPr lang="fr-FR" sz="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fr-FR" sz="1400" dirty="0">
                <a:solidFill>
                  <a:schemeClr val="bg2">
                    <a:lumMod val="75000"/>
                  </a:schemeClr>
                </a:solidFill>
              </a:rPr>
              <a:t>8 rue Nelson Mandela, 75004 Paris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5B76-B9EC-4897-B612-95319FF980D7}"/>
              </a:ext>
            </a:extLst>
          </p:cNvPr>
          <p:cNvSpPr/>
          <p:nvPr/>
        </p:nvSpPr>
        <p:spPr>
          <a:xfrm>
            <a:off x="3113370" y="2099197"/>
            <a:ext cx="2261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24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MON COMPTE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F25AB8A5-3D33-4B26-A405-05711D6BE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463" y="3201357"/>
            <a:ext cx="466667" cy="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8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7E810F-B79C-4158-830C-6043190F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4264-276D-494C-B476-1EEE1FF90BA2}" type="slidenum">
              <a:rPr lang="fr-FR" smtClean="0"/>
              <a:t>9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AEB7A7-F96A-4081-BE23-185066BACCC0}"/>
              </a:ext>
            </a:extLst>
          </p:cNvPr>
          <p:cNvSpPr/>
          <p:nvPr/>
        </p:nvSpPr>
        <p:spPr>
          <a:xfrm>
            <a:off x="1304867" y="1806381"/>
            <a:ext cx="4272973" cy="1085395"/>
          </a:xfrm>
          <a:prstGeom prst="rect">
            <a:avLst/>
          </a:prstGeom>
          <a:solidFill>
            <a:srgbClr val="A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FF3611-8698-4454-90BD-9C8BF4B9F74C}"/>
              </a:ext>
            </a:extLst>
          </p:cNvPr>
          <p:cNvSpPr/>
          <p:nvPr/>
        </p:nvSpPr>
        <p:spPr>
          <a:xfrm>
            <a:off x="1223446" y="7737231"/>
            <a:ext cx="4435813" cy="829734"/>
          </a:xfrm>
          <a:prstGeom prst="rect">
            <a:avLst/>
          </a:prstGeom>
          <a:solidFill>
            <a:srgbClr val="DE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B9FA4F6-C302-4071-B1A6-F0A46DC9A12D}"/>
              </a:ext>
            </a:extLst>
          </p:cNvPr>
          <p:cNvCxnSpPr/>
          <p:nvPr/>
        </p:nvCxnSpPr>
        <p:spPr>
          <a:xfrm>
            <a:off x="1455328" y="2115073"/>
            <a:ext cx="54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4137A26-ED3F-451F-A4FD-854EB9CD4EE3}"/>
              </a:ext>
            </a:extLst>
          </p:cNvPr>
          <p:cNvCxnSpPr/>
          <p:nvPr/>
        </p:nvCxnSpPr>
        <p:spPr>
          <a:xfrm>
            <a:off x="1455328" y="2267473"/>
            <a:ext cx="54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9894C82-ADC6-4CC5-A520-FA421745857D}"/>
              </a:ext>
            </a:extLst>
          </p:cNvPr>
          <p:cNvCxnSpPr/>
          <p:nvPr/>
        </p:nvCxnSpPr>
        <p:spPr>
          <a:xfrm>
            <a:off x="1455328" y="2419873"/>
            <a:ext cx="54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6CB38DF-2C86-4B00-BD91-F55F0BEAA2F6}"/>
              </a:ext>
            </a:extLst>
          </p:cNvPr>
          <p:cNvSpPr/>
          <p:nvPr/>
        </p:nvSpPr>
        <p:spPr>
          <a:xfrm>
            <a:off x="1423736" y="5587844"/>
            <a:ext cx="40105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Crédit disponible : 5,00 €</a:t>
            </a:r>
            <a:endParaRPr lang="fr-FR" sz="1600" dirty="0">
              <a:solidFill>
                <a:schemeClr val="bg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5B76-B9EC-4897-B612-95319FF980D7}"/>
              </a:ext>
            </a:extLst>
          </p:cNvPr>
          <p:cNvSpPr/>
          <p:nvPr/>
        </p:nvSpPr>
        <p:spPr>
          <a:xfrm>
            <a:off x="1995328" y="2099197"/>
            <a:ext cx="3379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24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CRÉDITEZ MON COMPTE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C51B745-4964-4944-B260-D655867BC643}"/>
              </a:ext>
            </a:extLst>
          </p:cNvPr>
          <p:cNvSpPr/>
          <p:nvPr/>
        </p:nvSpPr>
        <p:spPr>
          <a:xfrm>
            <a:off x="2227385" y="6323624"/>
            <a:ext cx="2403230" cy="390132"/>
          </a:xfrm>
          <a:prstGeom prst="roundRect">
            <a:avLst>
              <a:gd name="adj" fmla="val 50000"/>
            </a:avLst>
          </a:prstGeom>
          <a:solidFill>
            <a:srgbClr val="A5C7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Créditer mon compte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595E32-C15A-42E4-B635-2BA1F5A03E1C}"/>
              </a:ext>
            </a:extLst>
          </p:cNvPr>
          <p:cNvSpPr/>
          <p:nvPr/>
        </p:nvSpPr>
        <p:spPr>
          <a:xfrm>
            <a:off x="1422565" y="3291158"/>
            <a:ext cx="40105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CHOISISSEZ LE MONTANT QUE VOUS SOUHAITEZ AJOUTER :</a:t>
            </a:r>
            <a:endParaRPr lang="fr-FR" sz="1600" b="1" dirty="0">
              <a:solidFill>
                <a:schemeClr val="bg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420D302-9BCB-4534-9477-ECD3AFBD847B}"/>
              </a:ext>
            </a:extLst>
          </p:cNvPr>
          <p:cNvSpPr/>
          <p:nvPr/>
        </p:nvSpPr>
        <p:spPr>
          <a:xfrm>
            <a:off x="2265440" y="4143165"/>
            <a:ext cx="720000" cy="432000"/>
          </a:xfrm>
          <a:prstGeom prst="roundRect">
            <a:avLst>
              <a:gd name="adj" fmla="val 22446"/>
            </a:avLst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10 €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8D5585A4-E8FB-4F20-A54C-4D0003ABA55E}"/>
              </a:ext>
            </a:extLst>
          </p:cNvPr>
          <p:cNvSpPr/>
          <p:nvPr/>
        </p:nvSpPr>
        <p:spPr>
          <a:xfrm>
            <a:off x="1497975" y="4143165"/>
            <a:ext cx="720000" cy="432000"/>
          </a:xfrm>
          <a:prstGeom prst="roundRect">
            <a:avLst>
              <a:gd name="adj" fmla="val 22446"/>
            </a:avLst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2">
                    <a:lumMod val="75000"/>
                  </a:schemeClr>
                </a:solidFill>
              </a:rPr>
              <a:t>5 €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D617083A-D25A-4475-A058-0689C60236D3}"/>
              </a:ext>
            </a:extLst>
          </p:cNvPr>
          <p:cNvSpPr/>
          <p:nvPr/>
        </p:nvSpPr>
        <p:spPr>
          <a:xfrm>
            <a:off x="3032905" y="4143165"/>
            <a:ext cx="720000" cy="432000"/>
          </a:xfrm>
          <a:prstGeom prst="roundRect">
            <a:avLst>
              <a:gd name="adj" fmla="val 22446"/>
            </a:avLst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2">
                    <a:lumMod val="75000"/>
                  </a:schemeClr>
                </a:solidFill>
              </a:rPr>
              <a:t>20 €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C9875C58-373F-4504-B824-490F9CE8F8BE}"/>
              </a:ext>
            </a:extLst>
          </p:cNvPr>
          <p:cNvSpPr/>
          <p:nvPr/>
        </p:nvSpPr>
        <p:spPr>
          <a:xfrm>
            <a:off x="3800370" y="4143165"/>
            <a:ext cx="720000" cy="432000"/>
          </a:xfrm>
          <a:prstGeom prst="roundRect">
            <a:avLst>
              <a:gd name="adj" fmla="val 22446"/>
            </a:avLst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2">
                    <a:lumMod val="75000"/>
                  </a:schemeClr>
                </a:solidFill>
              </a:rPr>
              <a:t>30 €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257B488-B863-496C-BFEA-5582F1580B33}"/>
              </a:ext>
            </a:extLst>
          </p:cNvPr>
          <p:cNvSpPr/>
          <p:nvPr/>
        </p:nvSpPr>
        <p:spPr>
          <a:xfrm>
            <a:off x="1497975" y="4702638"/>
            <a:ext cx="720000" cy="432000"/>
          </a:xfrm>
          <a:prstGeom prst="roundRect">
            <a:avLst>
              <a:gd name="adj" fmla="val 22446"/>
            </a:avLst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2">
                    <a:lumMod val="75000"/>
                  </a:schemeClr>
                </a:solidFill>
              </a:rPr>
              <a:t>50 €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399D3870-F374-4BA5-AE6B-7CC394457486}"/>
              </a:ext>
            </a:extLst>
          </p:cNvPr>
          <p:cNvSpPr/>
          <p:nvPr/>
        </p:nvSpPr>
        <p:spPr>
          <a:xfrm>
            <a:off x="4567836" y="4143165"/>
            <a:ext cx="720000" cy="432000"/>
          </a:xfrm>
          <a:prstGeom prst="roundRect">
            <a:avLst>
              <a:gd name="adj" fmla="val 22446"/>
            </a:avLst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2">
                    <a:lumMod val="75000"/>
                  </a:schemeClr>
                </a:solidFill>
              </a:rPr>
              <a:t>40 €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1714D808-1E47-4181-A90F-556D356954EB}"/>
              </a:ext>
            </a:extLst>
          </p:cNvPr>
          <p:cNvSpPr/>
          <p:nvPr/>
        </p:nvSpPr>
        <p:spPr>
          <a:xfrm>
            <a:off x="2341262" y="4688922"/>
            <a:ext cx="900000" cy="432000"/>
          </a:xfrm>
          <a:prstGeom prst="roundRect">
            <a:avLst>
              <a:gd name="adj" fmla="val 22446"/>
            </a:avLst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2">
                    <a:lumMod val="75000"/>
                  </a:schemeClr>
                </a:solidFill>
              </a:rPr>
              <a:t>100 €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037F198-5816-45CE-AD53-8741308E699B}"/>
              </a:ext>
            </a:extLst>
          </p:cNvPr>
          <p:cNvSpPr/>
          <p:nvPr/>
        </p:nvSpPr>
        <p:spPr>
          <a:xfrm>
            <a:off x="3364549" y="4676452"/>
            <a:ext cx="900000" cy="432000"/>
          </a:xfrm>
          <a:prstGeom prst="roundRect">
            <a:avLst>
              <a:gd name="adj" fmla="val 22446"/>
            </a:avLst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2">
                    <a:lumMod val="75000"/>
                  </a:schemeClr>
                </a:solidFill>
              </a:rPr>
              <a:t>150 €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FA36705-BA68-471E-A275-8241B6C2B392}"/>
              </a:ext>
            </a:extLst>
          </p:cNvPr>
          <p:cNvSpPr/>
          <p:nvPr/>
        </p:nvSpPr>
        <p:spPr>
          <a:xfrm>
            <a:off x="4387836" y="4688922"/>
            <a:ext cx="900000" cy="432000"/>
          </a:xfrm>
          <a:prstGeom prst="roundRect">
            <a:avLst>
              <a:gd name="adj" fmla="val 22446"/>
            </a:avLst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2">
                    <a:lumMod val="75000"/>
                  </a:schemeClr>
                </a:solidFill>
              </a:rPr>
              <a:t>200 €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3DCF3A-5DE1-441D-BE50-24C456FE7937}"/>
              </a:ext>
            </a:extLst>
          </p:cNvPr>
          <p:cNvSpPr/>
          <p:nvPr/>
        </p:nvSpPr>
        <p:spPr>
          <a:xfrm>
            <a:off x="1223446" y="7737231"/>
            <a:ext cx="4435813" cy="829734"/>
          </a:xfrm>
          <a:prstGeom prst="rect">
            <a:avLst/>
          </a:prstGeom>
          <a:solidFill>
            <a:srgbClr val="DE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9" name="Picture 2" descr="RÃ©sultat de recherche d'images pour &quot;picto accueil&quot;">
            <a:extLst>
              <a:ext uri="{FF2B5EF4-FFF2-40B4-BE49-F238E27FC236}">
                <a16:creationId xmlns:a16="http://schemas.microsoft.com/office/drawing/2014/main" id="{A2A8AFEF-181E-440D-84F4-FBCF770C5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293" y="7869126"/>
            <a:ext cx="58710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FA262131-D422-4F44-865B-3BE957C127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3363" y="7931146"/>
            <a:ext cx="587109" cy="40598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C6EDA12-A673-487A-91B6-AFC20F1BF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391" y="7869126"/>
            <a:ext cx="500062" cy="498818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1A14D6D-1DB7-44EF-BDE4-152A2EEFC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338" y="7874579"/>
            <a:ext cx="522795" cy="519113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362403C8-3102-4C31-A47C-E0C4E36CBB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4887" y="7810500"/>
            <a:ext cx="619125" cy="6096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D2970571-43DC-4B5C-9839-66C7823A4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839" y="893345"/>
            <a:ext cx="4684321" cy="85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671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37065</TotalTime>
  <Words>342</Words>
  <Application>Microsoft Office PowerPoint</Application>
  <PresentationFormat>Format A4 (210 x 297 mm)</PresentationFormat>
  <Paragraphs>100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Noticia Text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Yohana Ngan</dc:creator>
  <cp:lastModifiedBy>Yohana Ngan</cp:lastModifiedBy>
  <cp:revision>1158</cp:revision>
  <cp:lastPrinted>2017-12-28T13:20:14Z</cp:lastPrinted>
  <dcterms:created xsi:type="dcterms:W3CDTF">2016-11-04T11:44:18Z</dcterms:created>
  <dcterms:modified xsi:type="dcterms:W3CDTF">2018-06-26T23:16:11Z</dcterms:modified>
</cp:coreProperties>
</file>