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FD3C-033A-43C6-9494-8198EB2CEFF4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289BC-0383-4D62-832B-DB1918D6E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42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897A9-52C8-4102-846F-C68E61F5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88AED9-3F2E-4DEB-90C2-4807E1E7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76780-0D8E-497C-A6EC-9592497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5A141-01AB-459A-BA29-EA8F7639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BE6D0-3B0B-46C4-B6A0-CFDEC2D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46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73322-8864-4AA0-B635-BA67FEE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1E942-A473-4A33-95B7-1986A7A0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DE81A-2A21-4390-99A9-50FD3C4C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6FA76-F2D2-45D1-8818-D20CC89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902E-9B31-48B1-B666-96ED89E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45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A22EE-7A09-4BFA-9486-1259D7B13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6B453D-CBB7-473C-AA77-7BD48333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272C3-B428-4102-9F12-1FBCE7B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73D38-D7E1-4172-8C16-5C02D8A6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231DF-43CA-495C-B5B2-1B3FF391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4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56395-48C8-457C-8C57-7A69AFC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3C8A8-CCFD-4515-B901-18F2BB0C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84E9B-97E2-4EFB-8312-38E8302E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60CFC-EF58-4364-A4BA-B7F1AF34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622EB-20D6-469D-95FF-9B546440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34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103A3-F928-47FE-99A6-9BE3069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A6EBF-2998-4FC4-894E-54F0829F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61CE1-FE21-4329-84F9-55F3CCE0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8C5CD-C7F1-48DF-881F-4B194C3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645EF-1C8E-47E5-822F-12D9D33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612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6EBE7-4272-4A56-90C1-8B843A3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9D996-B8B5-4667-A3D3-1206A4F81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925861-7B03-428A-B5FA-F0496BE0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1FE2E-4390-48D5-90D1-B579E86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A1370-BE97-440E-ACC6-CED05328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B8413-B0A2-4E45-84A1-1E35C6A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77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A2764-7835-4A9D-9CBA-DFACB27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AD905-545A-45AC-885F-FEADD1C9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28DDCF-BAB0-4461-B2D5-C4FBD429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38D81B-5F69-4639-B4E1-65BE3301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E7CF9-57B8-4CAE-8296-A6AC4B3A0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A07061-362B-45CF-8989-860B40A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A39DC5-2998-4396-AD8F-D831E1D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9FE5F0-3442-45AF-89E3-07ACBD9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33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DA741-3B2A-4ABC-AD9A-7C796D27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E4CBB-A19B-444F-A94C-A93EE1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92CA2-059D-46F6-B761-554E9A28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6E2E0E-FA64-48B5-A56F-8100FBD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16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15BD11-0FA1-4210-B054-166ED61A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FD6526-30C7-4618-A5CF-06710291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1FACE-2CC2-4A07-934E-45D45020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64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0A734-5CCE-4548-9235-17C5149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9DB47-2538-466A-8E1C-090537F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51F7C-5C64-4C7F-AC0A-49F2F45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DFC1C-C889-4C98-8480-E8B76B1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A42A3-7160-47B8-9503-72759802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E330F-2D15-42DB-A194-A917EC32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9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637E2-1119-4454-9108-F3BB6DC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8A344B-D21C-423D-A080-9AA2D3935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9FA992-6D94-4FC5-81CA-6456ABE6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7C1FC-390D-4469-BF06-BAE873C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02160-46B8-4104-B263-2621011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6DDE6-B73B-4756-A9DA-9D0AC9DC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94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43DA96-14C2-46E8-B1AA-90C593C9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EF639-D8DF-4793-893C-33680297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78D9A-B4CF-4481-ADA4-084ECB4E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FEA1-2930-4012-B0BA-BBD3DD8A8053}" type="datetimeFigureOut">
              <a:rPr lang="fr-CH" smtClean="0"/>
              <a:t>07.03.2018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B8EF6-F5ED-462E-B664-47B5FB40D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47BFF-8206-4233-BFFD-57C5574E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40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3C7695A-8390-4548-BF47-1A7B1CF80906}"/>
              </a:ext>
            </a:extLst>
          </p:cNvPr>
          <p:cNvGrpSpPr/>
          <p:nvPr/>
        </p:nvGrpSpPr>
        <p:grpSpPr>
          <a:xfrm>
            <a:off x="833632" y="157318"/>
            <a:ext cx="10876587" cy="5515896"/>
            <a:chOff x="1305581" y="946698"/>
            <a:chExt cx="10697807" cy="5756672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65F36D7-33A2-45CC-856A-7D1D1F9B1218}"/>
                </a:ext>
              </a:extLst>
            </p:cNvPr>
            <p:cNvGrpSpPr/>
            <p:nvPr/>
          </p:nvGrpSpPr>
          <p:grpSpPr>
            <a:xfrm>
              <a:off x="1312528" y="946698"/>
              <a:ext cx="10690860" cy="5745480"/>
              <a:chOff x="876300" y="594360"/>
              <a:chExt cx="10690860" cy="57454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90B0BBB-D0F4-4B0B-9146-6E66ACD19DC9}"/>
                  </a:ext>
                </a:extLst>
              </p:cNvPr>
              <p:cNvSpPr/>
              <p:nvPr/>
            </p:nvSpPr>
            <p:spPr>
              <a:xfrm>
                <a:off x="876300" y="594360"/>
                <a:ext cx="10690860" cy="57454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74A4E02-987A-42E8-A88A-5EAAE9DDECCD}"/>
                  </a:ext>
                </a:extLst>
              </p:cNvPr>
              <p:cNvGrpSpPr/>
              <p:nvPr/>
            </p:nvGrpSpPr>
            <p:grpSpPr>
              <a:xfrm>
                <a:off x="10401300" y="594360"/>
                <a:ext cx="1165860" cy="381000"/>
                <a:chOff x="10401300" y="594360"/>
                <a:chExt cx="1165860" cy="381000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D65F1BE-ED3B-4494-8CD5-8147C63CCA16}"/>
                    </a:ext>
                  </a:extLst>
                </p:cNvPr>
                <p:cNvSpPr/>
                <p:nvPr/>
              </p:nvSpPr>
              <p:spPr>
                <a:xfrm>
                  <a:off x="11178540" y="594360"/>
                  <a:ext cx="388620" cy="381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H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56CFD0D-4A8E-4A3B-8E08-2C810487B944}"/>
                    </a:ext>
                  </a:extLst>
                </p:cNvPr>
                <p:cNvSpPr/>
                <p:nvPr/>
              </p:nvSpPr>
              <p:spPr>
                <a:xfrm>
                  <a:off x="10789920" y="594360"/>
                  <a:ext cx="388620" cy="381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H" b="1" dirty="0">
                      <a:solidFill>
                        <a:schemeClr val="tx1"/>
                      </a:solidFill>
                    </a:rPr>
                    <a:t>□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8985AF4-305D-4D73-957E-500B3241C2A2}"/>
                    </a:ext>
                  </a:extLst>
                </p:cNvPr>
                <p:cNvSpPr/>
                <p:nvPr/>
              </p:nvSpPr>
              <p:spPr>
                <a:xfrm>
                  <a:off x="10401300" y="594360"/>
                  <a:ext cx="388620" cy="3810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CH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</p:grp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6DF9ED-ECFD-4CCB-A306-1D31FE808A47}"/>
                </a:ext>
              </a:extLst>
            </p:cNvPr>
            <p:cNvSpPr/>
            <p:nvPr/>
          </p:nvSpPr>
          <p:spPr>
            <a:xfrm>
              <a:off x="1312528" y="1327698"/>
              <a:ext cx="10690860" cy="5364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FF18D46-A1FE-41DA-B740-2151864ECA4B}"/>
                </a:ext>
              </a:extLst>
            </p:cNvPr>
            <p:cNvSpPr txBox="1"/>
            <p:nvPr/>
          </p:nvSpPr>
          <p:spPr>
            <a:xfrm>
              <a:off x="1449688" y="958366"/>
              <a:ext cx="178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Titre programme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515FE-A58F-47A0-909F-9C10BB16FBFC}"/>
                </a:ext>
              </a:extLst>
            </p:cNvPr>
            <p:cNvSpPr/>
            <p:nvPr/>
          </p:nvSpPr>
          <p:spPr>
            <a:xfrm>
              <a:off x="9031588" y="1338890"/>
              <a:ext cx="2971800" cy="5353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8C177F-B1BC-4CC3-89E9-E2EC6C950B4E}"/>
                </a:ext>
              </a:extLst>
            </p:cNvPr>
            <p:cNvSpPr/>
            <p:nvPr/>
          </p:nvSpPr>
          <p:spPr>
            <a:xfrm>
              <a:off x="1312528" y="1338890"/>
              <a:ext cx="14097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>
                  <a:solidFill>
                    <a:schemeClr val="tx1"/>
                  </a:solidFill>
                </a:rPr>
                <a:t>Cheseaux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923A7E-F05A-4DA8-B17B-0E8AC60F1BE5}"/>
                </a:ext>
              </a:extLst>
            </p:cNvPr>
            <p:cNvSpPr/>
            <p:nvPr/>
          </p:nvSpPr>
          <p:spPr>
            <a:xfrm>
              <a:off x="2722228" y="1338890"/>
              <a:ext cx="1409700" cy="38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>
                  <a:solidFill>
                    <a:schemeClr val="tx1"/>
                  </a:solidFill>
                </a:rPr>
                <a:t>Saint-Roch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9B2824-F532-45F4-AA2C-61D6F673CA9D}"/>
                </a:ext>
              </a:extLst>
            </p:cNvPr>
            <p:cNvSpPr/>
            <p:nvPr/>
          </p:nvSpPr>
          <p:spPr>
            <a:xfrm>
              <a:off x="9031588" y="1338890"/>
              <a:ext cx="2971800" cy="381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b="1" dirty="0">
                  <a:solidFill>
                    <a:schemeClr val="tx1"/>
                  </a:solidFill>
                </a:rPr>
                <a:t>Filtres/Conditions</a:t>
              </a:r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9729D3-DCB3-40FA-B52F-203EC1121D70}"/>
                </a:ext>
              </a:extLst>
            </p:cNvPr>
            <p:cNvGrpSpPr/>
            <p:nvPr/>
          </p:nvGrpSpPr>
          <p:grpSpPr>
            <a:xfrm>
              <a:off x="9298288" y="2790738"/>
              <a:ext cx="1730528" cy="329748"/>
              <a:chOff x="8862060" y="2438400"/>
              <a:chExt cx="1730528" cy="3297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E282E94-A873-4742-8358-EFA6AEDB3958}"/>
                  </a:ext>
                </a:extLst>
              </p:cNvPr>
              <p:cNvSpPr/>
              <p:nvPr/>
            </p:nvSpPr>
            <p:spPr>
              <a:xfrm>
                <a:off x="8862060" y="2438400"/>
                <a:ext cx="281940" cy="2738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AD1A590-0CD7-4AC8-8E11-BE182461EAEE}"/>
                  </a:ext>
                </a:extLst>
              </p:cNvPr>
              <p:cNvSpPr txBox="1"/>
              <p:nvPr/>
            </p:nvSpPr>
            <p:spPr>
              <a:xfrm>
                <a:off x="9311639" y="2438401"/>
                <a:ext cx="1280949" cy="32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/>
                  <a:t>Projecteur</a:t>
                </a:r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AAD3CDB4-E977-46C6-9DAE-83E69378DCA2}"/>
                </a:ext>
              </a:extLst>
            </p:cNvPr>
            <p:cNvGrpSpPr/>
            <p:nvPr/>
          </p:nvGrpSpPr>
          <p:grpSpPr>
            <a:xfrm>
              <a:off x="9298288" y="3853252"/>
              <a:ext cx="2118360" cy="369332"/>
              <a:chOff x="8862060" y="2402920"/>
              <a:chExt cx="2118360" cy="36933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3276C52-DCDC-4F18-BB10-B1CF2F7E1ADE}"/>
                  </a:ext>
                </a:extLst>
              </p:cNvPr>
              <p:cNvSpPr/>
              <p:nvPr/>
            </p:nvSpPr>
            <p:spPr>
              <a:xfrm>
                <a:off x="8862060" y="2438400"/>
                <a:ext cx="281940" cy="2738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2B81FA5-3668-4359-BC8E-748464962080}"/>
                  </a:ext>
                </a:extLst>
              </p:cNvPr>
              <p:cNvSpPr txBox="1"/>
              <p:nvPr/>
            </p:nvSpPr>
            <p:spPr>
              <a:xfrm>
                <a:off x="9311640" y="2402920"/>
                <a:ext cx="1668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/>
                  <a:t>Toilettes à prox.</a:t>
                </a: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32BC244-E134-4B0D-A957-740B734AAC94}"/>
                </a:ext>
              </a:extLst>
            </p:cNvPr>
            <p:cNvGrpSpPr/>
            <p:nvPr/>
          </p:nvGrpSpPr>
          <p:grpSpPr>
            <a:xfrm>
              <a:off x="9298287" y="3329047"/>
              <a:ext cx="2267855" cy="329747"/>
              <a:chOff x="8862060" y="2427712"/>
              <a:chExt cx="1957962" cy="32974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40DE51C-8F51-44E5-B20B-2D90A2C32985}"/>
                  </a:ext>
                </a:extLst>
              </p:cNvPr>
              <p:cNvSpPr/>
              <p:nvPr/>
            </p:nvSpPr>
            <p:spPr>
              <a:xfrm>
                <a:off x="8862060" y="2438400"/>
                <a:ext cx="232481" cy="2738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510E7742-F24B-47D7-A736-4FBE9CFCB7C7}"/>
                  </a:ext>
                </a:extLst>
              </p:cNvPr>
              <p:cNvSpPr txBox="1"/>
              <p:nvPr/>
            </p:nvSpPr>
            <p:spPr>
              <a:xfrm>
                <a:off x="9250206" y="2427712"/>
                <a:ext cx="1569816" cy="32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dirty="0"/>
                  <a:t>Prises électriques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D6CEE56-F5E6-4C48-8196-30A51AE33B81}"/>
                </a:ext>
              </a:extLst>
            </p:cNvPr>
            <p:cNvGrpSpPr/>
            <p:nvPr/>
          </p:nvGrpSpPr>
          <p:grpSpPr>
            <a:xfrm>
              <a:off x="2722228" y="1708222"/>
              <a:ext cx="6309360" cy="4995148"/>
              <a:chOff x="876300" y="1355884"/>
              <a:chExt cx="7719060" cy="49951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1E555B-4F56-4DF3-BE33-01E7C5B6E0B9}"/>
                  </a:ext>
                </a:extLst>
              </p:cNvPr>
              <p:cNvSpPr/>
              <p:nvPr/>
            </p:nvSpPr>
            <p:spPr>
              <a:xfrm>
                <a:off x="876300" y="1357670"/>
                <a:ext cx="7719060" cy="49839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379A290-B93C-4943-B15C-B21BF11A0764}"/>
                  </a:ext>
                </a:extLst>
              </p:cNvPr>
              <p:cNvSpPr/>
              <p:nvPr/>
            </p:nvSpPr>
            <p:spPr>
              <a:xfrm>
                <a:off x="876300" y="4396740"/>
                <a:ext cx="1508760" cy="195429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WC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C1BD34-2475-4F1C-8726-39F3D789A5C3}"/>
                  </a:ext>
                </a:extLst>
              </p:cNvPr>
              <p:cNvSpPr/>
              <p:nvPr/>
            </p:nvSpPr>
            <p:spPr>
              <a:xfrm>
                <a:off x="876300" y="1363980"/>
                <a:ext cx="1242060" cy="15316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DF1844-2295-41A2-B751-56FC83F0D762}"/>
                  </a:ext>
                </a:extLst>
              </p:cNvPr>
              <p:cNvSpPr/>
              <p:nvPr/>
            </p:nvSpPr>
            <p:spPr>
              <a:xfrm>
                <a:off x="2118360" y="1371124"/>
                <a:ext cx="1242060" cy="153162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84FD5A1-1E47-4941-B905-2F63A88E23FC}"/>
                  </a:ext>
                </a:extLst>
              </p:cNvPr>
              <p:cNvSpPr/>
              <p:nvPr/>
            </p:nvSpPr>
            <p:spPr>
              <a:xfrm>
                <a:off x="3360420" y="1355884"/>
                <a:ext cx="1684020" cy="20502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H03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59B7F66-8C9F-45A9-B976-69DD62734CE5}"/>
                  </a:ext>
                </a:extLst>
              </p:cNvPr>
              <p:cNvSpPr/>
              <p:nvPr/>
            </p:nvSpPr>
            <p:spPr>
              <a:xfrm>
                <a:off x="5044440" y="1362433"/>
                <a:ext cx="1569720" cy="20360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H04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B39A551-F893-449E-89D9-AA6AB3E91E99}"/>
                  </a:ext>
                </a:extLst>
              </p:cNvPr>
              <p:cNvSpPr/>
              <p:nvPr/>
            </p:nvSpPr>
            <p:spPr>
              <a:xfrm>
                <a:off x="6614160" y="3429001"/>
                <a:ext cx="1981200" cy="14097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H05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4533DA4-BC12-4373-9791-379F85724E83}"/>
                  </a:ext>
                </a:extLst>
              </p:cNvPr>
              <p:cNvSpPr/>
              <p:nvPr/>
            </p:nvSpPr>
            <p:spPr>
              <a:xfrm>
                <a:off x="6614160" y="4838700"/>
                <a:ext cx="1981200" cy="15011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H06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10BB83-E6B6-4215-9D50-51FA435D2E9B}"/>
                  </a:ext>
                </a:extLst>
              </p:cNvPr>
              <p:cNvSpPr/>
              <p:nvPr/>
            </p:nvSpPr>
            <p:spPr>
              <a:xfrm>
                <a:off x="3108960" y="5486877"/>
                <a:ext cx="1242060" cy="85296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Escalier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3678CD-D0EA-4362-984E-D0829A57026B}"/>
                </a:ext>
              </a:extLst>
            </p:cNvPr>
            <p:cNvSpPr/>
            <p:nvPr/>
          </p:nvSpPr>
          <p:spPr>
            <a:xfrm>
              <a:off x="1312527" y="1731082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>
                  <a:solidFill>
                    <a:schemeClr val="tx1"/>
                  </a:solidFill>
                </a:rPr>
                <a:t>ÉtageN</a:t>
              </a:r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16E632-ADEB-48EC-8C7B-0D37D5A8AA43}"/>
                </a:ext>
              </a:extLst>
            </p:cNvPr>
            <p:cNvSpPr/>
            <p:nvPr/>
          </p:nvSpPr>
          <p:spPr>
            <a:xfrm>
              <a:off x="1307608" y="2178450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B98A59-0AB1-46DB-82A1-98532570A34B}"/>
                </a:ext>
              </a:extLst>
            </p:cNvPr>
            <p:cNvSpPr/>
            <p:nvPr/>
          </p:nvSpPr>
          <p:spPr>
            <a:xfrm>
              <a:off x="1317442" y="2630736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E212C94-745C-477F-BF3C-E2FF478045C3}"/>
                </a:ext>
              </a:extLst>
            </p:cNvPr>
            <p:cNvSpPr/>
            <p:nvPr/>
          </p:nvSpPr>
          <p:spPr>
            <a:xfrm>
              <a:off x="1312523" y="3078104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D97D13-439D-490F-9500-D232BAE84D1C}"/>
                </a:ext>
              </a:extLst>
            </p:cNvPr>
            <p:cNvSpPr/>
            <p:nvPr/>
          </p:nvSpPr>
          <p:spPr>
            <a:xfrm>
              <a:off x="1317442" y="3525470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466DC9-0244-4930-8556-3D9A97D4600A}"/>
                </a:ext>
              </a:extLst>
            </p:cNvPr>
            <p:cNvSpPr/>
            <p:nvPr/>
          </p:nvSpPr>
          <p:spPr>
            <a:xfrm>
              <a:off x="1312523" y="3972838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55EA14-E506-46B5-A805-04168B6ED65D}"/>
                </a:ext>
              </a:extLst>
            </p:cNvPr>
            <p:cNvSpPr/>
            <p:nvPr/>
          </p:nvSpPr>
          <p:spPr>
            <a:xfrm>
              <a:off x="1305581" y="4395626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A6C2AF-2ACD-4E65-8620-56B80A6B4DBF}"/>
                </a:ext>
              </a:extLst>
            </p:cNvPr>
            <p:cNvSpPr/>
            <p:nvPr/>
          </p:nvSpPr>
          <p:spPr>
            <a:xfrm>
              <a:off x="1317440" y="4842994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9DD5B73-30EF-4B70-8AB5-735737C24082}"/>
                </a:ext>
              </a:extLst>
            </p:cNvPr>
            <p:cNvSpPr/>
            <p:nvPr/>
          </p:nvSpPr>
          <p:spPr>
            <a:xfrm>
              <a:off x="1317445" y="5285448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588FEB-4CD5-4065-825F-FBE62683B26F}"/>
                </a:ext>
              </a:extLst>
            </p:cNvPr>
            <p:cNvSpPr/>
            <p:nvPr/>
          </p:nvSpPr>
          <p:spPr>
            <a:xfrm>
              <a:off x="1322358" y="5732816"/>
              <a:ext cx="1409700" cy="4536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Étage2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BA0498-7B52-496F-9AF7-7FF7F213D327}"/>
                </a:ext>
              </a:extLst>
            </p:cNvPr>
            <p:cNvSpPr/>
            <p:nvPr/>
          </p:nvSpPr>
          <p:spPr>
            <a:xfrm>
              <a:off x="1312526" y="6213744"/>
              <a:ext cx="1409700" cy="453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dirty="0">
                  <a:solidFill>
                    <a:schemeClr val="tx1"/>
                  </a:solidFill>
                </a:rPr>
                <a:t>Étage1</a:t>
              </a:r>
              <a:endParaRPr lang="fr-CH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ACC248CE-6026-403E-B7D6-ADE01D023A6E}"/>
              </a:ext>
            </a:extLst>
          </p:cNvPr>
          <p:cNvSpPr txBox="1"/>
          <p:nvPr/>
        </p:nvSpPr>
        <p:spPr>
          <a:xfrm>
            <a:off x="337490" y="6079523"/>
            <a:ext cx="1179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/>
              <a:t>Légendes :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1DC48D1-FD7C-44CC-B8D2-504EEDEE7CDC}"/>
              </a:ext>
            </a:extLst>
          </p:cNvPr>
          <p:cNvGrpSpPr/>
          <p:nvPr/>
        </p:nvGrpSpPr>
        <p:grpSpPr>
          <a:xfrm>
            <a:off x="6511323" y="5822595"/>
            <a:ext cx="4208037" cy="377171"/>
            <a:chOff x="2100893" y="5807129"/>
            <a:chExt cx="4391787" cy="43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61802B-44A4-4D8E-BFFA-88800366EEAF}"/>
                </a:ext>
              </a:extLst>
            </p:cNvPr>
            <p:cNvSpPr/>
            <p:nvPr/>
          </p:nvSpPr>
          <p:spPr>
            <a:xfrm>
              <a:off x="2100893" y="5891820"/>
              <a:ext cx="366109" cy="3501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9ADC962-D917-413C-985E-EA6FBEFEE761}"/>
                </a:ext>
              </a:extLst>
            </p:cNvPr>
            <p:cNvSpPr txBox="1"/>
            <p:nvPr/>
          </p:nvSpPr>
          <p:spPr>
            <a:xfrm>
              <a:off x="2578011" y="5807129"/>
              <a:ext cx="3914669" cy="42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= libre pour les 2 prochaines périodes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C484D11-B366-43B8-96F1-BB6A9F0C1FEA}"/>
              </a:ext>
            </a:extLst>
          </p:cNvPr>
          <p:cNvGrpSpPr/>
          <p:nvPr/>
        </p:nvGrpSpPr>
        <p:grpSpPr>
          <a:xfrm>
            <a:off x="2020241" y="5830433"/>
            <a:ext cx="4208037" cy="377176"/>
            <a:chOff x="2100893" y="5807124"/>
            <a:chExt cx="4391787" cy="43481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B0A9E2-1FC0-42FB-8CE4-0D46046BFD73}"/>
                </a:ext>
              </a:extLst>
            </p:cNvPr>
            <p:cNvSpPr/>
            <p:nvPr/>
          </p:nvSpPr>
          <p:spPr>
            <a:xfrm>
              <a:off x="2100893" y="5891820"/>
              <a:ext cx="366109" cy="3501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5D6AC0C-7712-427C-843F-8FD545B88B06}"/>
                </a:ext>
              </a:extLst>
            </p:cNvPr>
            <p:cNvSpPr txBox="1"/>
            <p:nvPr/>
          </p:nvSpPr>
          <p:spPr>
            <a:xfrm>
              <a:off x="2578011" y="5807124"/>
              <a:ext cx="3914669" cy="42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= libre pour les 3 prochaines périodes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DA3CDCA5-A5CF-4650-8B44-AA6F12515A24}"/>
              </a:ext>
            </a:extLst>
          </p:cNvPr>
          <p:cNvGrpSpPr/>
          <p:nvPr/>
        </p:nvGrpSpPr>
        <p:grpSpPr>
          <a:xfrm>
            <a:off x="2020241" y="6307006"/>
            <a:ext cx="4208037" cy="377176"/>
            <a:chOff x="2100893" y="5807124"/>
            <a:chExt cx="4391787" cy="43481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C21E64-4FD5-43F0-A629-622C95E3812A}"/>
                </a:ext>
              </a:extLst>
            </p:cNvPr>
            <p:cNvSpPr/>
            <p:nvPr/>
          </p:nvSpPr>
          <p:spPr>
            <a:xfrm>
              <a:off x="2100893" y="5891820"/>
              <a:ext cx="366109" cy="3501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F619F1EB-A10B-4E03-91DA-03177A64AE05}"/>
                </a:ext>
              </a:extLst>
            </p:cNvPr>
            <p:cNvSpPr txBox="1"/>
            <p:nvPr/>
          </p:nvSpPr>
          <p:spPr>
            <a:xfrm>
              <a:off x="2578011" y="5807124"/>
              <a:ext cx="3914669" cy="42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= libre pour la prochaine période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8441092-6F4B-4E58-B501-E72F45D98351}"/>
              </a:ext>
            </a:extLst>
          </p:cNvPr>
          <p:cNvGrpSpPr/>
          <p:nvPr/>
        </p:nvGrpSpPr>
        <p:grpSpPr>
          <a:xfrm>
            <a:off x="6510521" y="6284562"/>
            <a:ext cx="4208037" cy="377171"/>
            <a:chOff x="2100893" y="5807129"/>
            <a:chExt cx="4391787" cy="43481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A2533E8-3259-4F5B-B335-D916BC720F54}"/>
                </a:ext>
              </a:extLst>
            </p:cNvPr>
            <p:cNvSpPr/>
            <p:nvPr/>
          </p:nvSpPr>
          <p:spPr>
            <a:xfrm>
              <a:off x="2100893" y="5891820"/>
              <a:ext cx="366109" cy="3501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462797-7E68-448B-B1E1-B98A0C471FC1}"/>
                </a:ext>
              </a:extLst>
            </p:cNvPr>
            <p:cNvSpPr txBox="1"/>
            <p:nvPr/>
          </p:nvSpPr>
          <p:spPr>
            <a:xfrm>
              <a:off x="2578011" y="5807129"/>
              <a:ext cx="3914669" cy="42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= Étage/Établissement sélectionné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240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Labinot</cp:lastModifiedBy>
  <cp:revision>23</cp:revision>
  <dcterms:created xsi:type="dcterms:W3CDTF">2018-03-03T12:22:54Z</dcterms:created>
  <dcterms:modified xsi:type="dcterms:W3CDTF">2018-03-07T17:54:05Z</dcterms:modified>
</cp:coreProperties>
</file>