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5E5119C-70C5-4C49-83B8-76FF98015C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4F0E9C-E04C-4D4A-B684-BFF2742F05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30B4F-48E6-427D-BDAF-25B747377F51}" type="datetimeFigureOut">
              <a:rPr lang="fr-CH" smtClean="0"/>
              <a:t>29.05.2018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D73459-1561-45E1-AB2B-CC2A71A7B8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A7BBBC-8A4B-45EE-ADA6-46B926B8C1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A144-6608-4837-8F7B-7467FDCA35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7886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6859A-3316-4D27-BE52-7FDA929EF13A}" type="datetimeFigureOut">
              <a:rPr lang="fr-CH" smtClean="0"/>
              <a:t>29.05.2018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5D891-70D4-4D9A-B44B-CB5014DB94A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396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03173"/>
            <a:ext cx="10058400" cy="1095447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8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268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463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45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92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744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31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H"/>
              <a:t>Projet PRO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074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CH"/>
              <a:t>29.05.2018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H"/>
              <a:t>Projet PRO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490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397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20F63081-4F22-4E9C-B057-7AE4B9C5C419}" type="slidenum">
              <a:rPr lang="fr-CH" smtClean="0"/>
              <a:pPr/>
              <a:t>‹N°›</a:t>
            </a:fld>
            <a:endParaRPr lang="fr-CH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4672700E-6C9F-466A-84D2-1CF7DBA96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8730" r="25153"/>
          <a:stretch/>
        </p:blipFill>
        <p:spPr>
          <a:xfrm>
            <a:off x="0" y="0"/>
            <a:ext cx="669061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5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6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8BA8D-B001-4880-9529-E25C8686F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671484"/>
            <a:ext cx="10058400" cy="2653628"/>
          </a:xfrm>
        </p:spPr>
        <p:txBody>
          <a:bodyPr>
            <a:normAutofit/>
          </a:bodyPr>
          <a:lstStyle/>
          <a:p>
            <a:r>
              <a:rPr lang="fr-CH" sz="9600" dirty="0"/>
              <a:t>DARYLL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EB518B-0CCA-47E3-8BF5-9D1146559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Auteurs: </a:t>
            </a:r>
            <a:r>
              <a:rPr lang="fr-CH" dirty="0" err="1"/>
              <a:t>Dejvid</a:t>
            </a:r>
            <a:r>
              <a:rPr lang="fr-CH" dirty="0"/>
              <a:t> </a:t>
            </a:r>
            <a:r>
              <a:rPr lang="fr-CH" dirty="0" err="1"/>
              <a:t>Muaremi</a:t>
            </a:r>
            <a:r>
              <a:rPr lang="fr-CH" dirty="0"/>
              <a:t>, Aurélien </a:t>
            </a:r>
            <a:r>
              <a:rPr lang="fr-CH" dirty="0" err="1"/>
              <a:t>Siu</a:t>
            </a:r>
            <a:r>
              <a:rPr lang="fr-CH" dirty="0"/>
              <a:t>, Romain </a:t>
            </a:r>
            <a:r>
              <a:rPr lang="fr-CH" dirty="0" err="1"/>
              <a:t>Gallay</a:t>
            </a:r>
            <a:r>
              <a:rPr lang="fr-CH" dirty="0"/>
              <a:t>, Yohann Meyer, Labinot </a:t>
            </a:r>
            <a:r>
              <a:rPr lang="fr-CH" dirty="0" err="1"/>
              <a:t>Rashiti</a:t>
            </a:r>
            <a:r>
              <a:rPr lang="fr-CH" dirty="0"/>
              <a:t>, Loïc </a:t>
            </a:r>
            <a:r>
              <a:rPr lang="fr-CH" dirty="0" err="1"/>
              <a:t>Frueh</a:t>
            </a:r>
            <a:endParaRPr lang="fr-CH" dirty="0"/>
          </a:p>
        </p:txBody>
      </p:sp>
      <p:pic>
        <p:nvPicPr>
          <p:cNvPr id="1026" name="Picture 2" descr="https://archive.y-parc.ch/uploads/pics/20151121_image_event_po-heig-vd.png">
            <a:extLst>
              <a:ext uri="{FF2B5EF4-FFF2-40B4-BE49-F238E27FC236}">
                <a16:creationId xmlns:a16="http://schemas.microsoft.com/office/drawing/2014/main" id="{A0E76C58-B9AA-49BB-B004-2DDDE4E9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6258" cy="15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hes-so.ch/data/images/accroches/logo-hes-so-couleur-363-7988.jpg">
            <a:extLst>
              <a:ext uri="{FF2B5EF4-FFF2-40B4-BE49-F238E27FC236}">
                <a16:creationId xmlns:a16="http://schemas.microsoft.com/office/drawing/2014/main" id="{BF2BEA33-BC0D-4008-A54A-9C58020F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53" y="22813"/>
            <a:ext cx="2709583" cy="15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29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8B632-8440-4E06-A69D-8D248458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projet DARYLL, 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8BC04-4506-449C-9856-EA2D1EF7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/>
              <a:t>Projet réalisé dans le cadre du module PRO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/>
              <a:t>Localisateur de salles libres dans les établissements de la HEIG-VD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/>
              <a:t>Logiciel qui répond à un besoin quotidien des élèves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CH" dirty="0"/>
          </a:p>
          <a:p>
            <a:pPr lvl="1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BD2B3-826F-4816-8B21-AF0A5A1C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0153-D312-4CC9-A56C-2646576C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15BA0-8B8F-4129-9B71-700AC002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5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501BC-9D72-4C05-A146-61DA6756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 utilisées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4507DBA-45B8-438D-A7CC-1F13C5CC6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92" y="2003637"/>
            <a:ext cx="7888816" cy="3948017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86E232-D625-4D9F-B5E4-0A286C0C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413597-164A-42A5-AA43-68B7735E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7DB481-3701-4710-91DB-BDED4CF7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75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001F2-BCC1-4DF1-AFD4-3EF950E1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4173C-004C-4908-AC8B-D7A6727E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/>
              <a:t>Répartition des charges (base de donnée, serveur, GUI)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Réunion supplémentaire dans la semaine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Utilisation de </a:t>
            </a:r>
            <a:r>
              <a:rPr lang="fr-CH" dirty="0" err="1"/>
              <a:t>Telegram</a:t>
            </a:r>
            <a:r>
              <a:rPr lang="fr-CH" dirty="0"/>
              <a:t> pour communiquer quotidiennement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BBF8B-8B75-418A-A461-767E8E88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9EB5A-C8B8-4EB2-9C33-7F7A1023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3EC4B-5FF4-45AF-A261-2342CF5F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795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5859B-83D0-4678-8689-89848318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Mockup</a:t>
            </a:r>
            <a:r>
              <a:rPr lang="fr-CH" dirty="0"/>
              <a:t> DARYLL</a:t>
            </a:r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643904DA-C73C-492F-A477-F90203665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102" y="1836431"/>
            <a:ext cx="8780756" cy="4424412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F7549-1366-4890-B9A9-03E9D771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B73CE8-4B5B-46BE-B48F-5954F24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B2F1FB-E0D2-4AEE-ADF6-3E0ACF96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415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1E3DD-2C05-480C-87C9-D3179956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Rendu final DARYLL</a:t>
            </a:r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DFB70535-5EA5-4FE0-8D23-D41B6F8EC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860" y="1806934"/>
            <a:ext cx="7086279" cy="4451483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26B54D-21D8-4234-8C8E-B7E1B6B5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9F73C-B389-473D-A023-A4F31B2E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BBE508-F1B9-4A5E-B3C3-10ECDAFF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952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54A50-E200-4B04-B5B8-A65CA5BF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Difficultés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14D25-16AD-480E-AB9A-B208F190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/>
              <a:t>Récupération des données sources (fichier ICS, plans)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Redimensionnement et coloration des plans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Modification de tous les </a:t>
            </a:r>
            <a:r>
              <a:rPr lang="fr-CH" dirty="0" err="1"/>
              <a:t>SVGs</a:t>
            </a:r>
            <a:r>
              <a:rPr lang="fr-CH" dirty="0"/>
              <a:t> pour les adapter au code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Utilisation de </a:t>
            </a:r>
            <a:r>
              <a:rPr lang="fr-CH" dirty="0" err="1"/>
              <a:t>Telegram</a:t>
            </a:r>
            <a:r>
              <a:rPr lang="fr-CH" dirty="0"/>
              <a:t> pour communiquer quotidiennement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DB79E-73B8-463C-88F5-101DFA21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B3751-DC05-4529-989F-BDE92154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1ED25-A8B9-4F67-8F8D-143B55B1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536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67308-03F1-48FD-9AB1-1F190B95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H" sz="4800" dirty="0"/>
              <a:t>Bugs connus et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DBB8D-6C8A-4677-8912-75651660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/>
              <a:t>Améliorer l’allocation mémoire pour l’affichage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Une partie du plan de l’étage B n’est pas affichable car PDF source mal généré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Améliorer la partie «</a:t>
            </a:r>
            <a:r>
              <a:rPr lang="fr-CH" dirty="0" err="1"/>
              <a:t>remote</a:t>
            </a:r>
            <a:r>
              <a:rPr lang="fr-CH" dirty="0"/>
              <a:t> server»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99ED2-8FA1-4495-91A1-E752AB6D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50EEB8-BF9B-4E8B-90C2-DF77398C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4DD8A-1456-4B25-88D1-2E181F45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909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E7D25-FBD0-4870-878C-58EDE852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EBF0C-24A5-4056-8B92-719E58C2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fr-CH" dirty="0"/>
          </a:p>
          <a:p>
            <a:pPr lvl="1"/>
            <a:r>
              <a:rPr lang="fr-CH" dirty="0"/>
              <a:t>Nos impressions sur le groupe et le travail effectué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Projet réalisé selon le cahier des charges</a:t>
            </a:r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E97056-82FE-495B-B5A4-DC3D8C6B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933D85-39A5-4694-936C-DD4B170C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6DC7B-0364-40EC-B622-BBFC3B3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594085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201</Words>
  <Application>Microsoft Office PowerPoint</Application>
  <PresentationFormat>Grand écran</PresentationFormat>
  <Paragraphs>61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Rétrospective</vt:lpstr>
      <vt:lpstr>DARYLL</vt:lpstr>
      <vt:lpstr>Le projet DARYLL, c’est quoi ?</vt:lpstr>
      <vt:lpstr>Technologies utilisées</vt:lpstr>
      <vt:lpstr>Organisation du groupe</vt:lpstr>
      <vt:lpstr>Mockup DARYLL</vt:lpstr>
      <vt:lpstr>Rendu final DARYLL</vt:lpstr>
      <vt:lpstr>Difficultés principales</vt:lpstr>
      <vt:lpstr>Bugs connus et améliorations possibles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Labinot</dc:creator>
  <cp:lastModifiedBy>Labinot</cp:lastModifiedBy>
  <cp:revision>33</cp:revision>
  <dcterms:created xsi:type="dcterms:W3CDTF">2018-05-29T12:32:53Z</dcterms:created>
  <dcterms:modified xsi:type="dcterms:W3CDTF">2018-05-29T12:56:29Z</dcterms:modified>
</cp:coreProperties>
</file>