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6FD3C-033A-43C6-9494-8198EB2CEFF4}" type="datetimeFigureOut">
              <a:rPr lang="fr-CH" smtClean="0"/>
              <a:t>03.03.2018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289BC-0383-4D62-832B-DB1918D6E9E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1420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1897A9-52C8-4102-846F-C68E61F5F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88AED9-3F2E-4DEB-90C2-4807E1E71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E76780-0D8E-497C-A6EC-959249756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FEA1-2930-4012-B0BA-BBD3DD8A8053}" type="datetimeFigureOut">
              <a:rPr lang="fr-CH" smtClean="0"/>
              <a:t>03.03.2018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15A141-01AB-459A-BA29-EA8F7639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CBE6D0-3B0B-46C4-B6A0-CFDEC2D4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9BE8-25D1-45F8-8050-D394364F5B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2467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573322-8864-4AA0-B635-BA67FEE3B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31E942-A473-4A33-95B7-1986A7A04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BDE81A-2A21-4390-99A9-50FD3C4C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FEA1-2930-4012-B0BA-BBD3DD8A8053}" type="datetimeFigureOut">
              <a:rPr lang="fr-CH" smtClean="0"/>
              <a:t>03.03.2018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6FA76-F2D2-45D1-8818-D20CC89E6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56902E-9B31-48B1-B666-96ED89EE8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9BE8-25D1-45F8-8050-D394364F5B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2345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D7A22EE-7A09-4BFA-9486-1259D7B13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6B453D-CBB7-473C-AA77-7BD48333F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E272C3-B428-4102-9F12-1FBCE7B1F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FEA1-2930-4012-B0BA-BBD3DD8A8053}" type="datetimeFigureOut">
              <a:rPr lang="fr-CH" smtClean="0"/>
              <a:t>03.03.2018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473D38-D7E1-4172-8C16-5C02D8A6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0231DF-43CA-495C-B5B2-1B3FF391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9BE8-25D1-45F8-8050-D394364F5B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5346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856395-48C8-457C-8C57-7A69AFC4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A3C8A8-CCFD-4515-B901-18F2BB0CC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884E9B-97E2-4EFB-8312-38E8302E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FEA1-2930-4012-B0BA-BBD3DD8A8053}" type="datetimeFigureOut">
              <a:rPr lang="fr-CH" smtClean="0"/>
              <a:t>03.03.2018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360CFC-EF58-4364-A4BA-B7F1AF34A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E622EB-20D6-469D-95FF-9B546440C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9BE8-25D1-45F8-8050-D394364F5B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2344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F103A3-F928-47FE-99A6-9BE30694E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1A6EBF-2998-4FC4-894E-54F0829FB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D61CE1-FE21-4329-84F9-55F3CCE04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FEA1-2930-4012-B0BA-BBD3DD8A8053}" type="datetimeFigureOut">
              <a:rPr lang="fr-CH" smtClean="0"/>
              <a:t>03.03.2018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58C5CD-C7F1-48DF-881F-4B194C3D2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E645EF-1C8E-47E5-822F-12D9D337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9BE8-25D1-45F8-8050-D394364F5B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0612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6EBE7-4272-4A56-90C1-8B843A35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F9D996-B8B5-4667-A3D3-1206A4F81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925861-7B03-428A-B5FA-F0496BE0B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41FE2E-4390-48D5-90D1-B579E865C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FEA1-2930-4012-B0BA-BBD3DD8A8053}" type="datetimeFigureOut">
              <a:rPr lang="fr-CH" smtClean="0"/>
              <a:t>03.03.2018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CA1370-BE97-440E-ACC6-CED05328A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0B8413-B0A2-4E45-84A1-1E35C6A6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9BE8-25D1-45F8-8050-D394364F5B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6771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3A2764-7835-4A9D-9CBA-DFACB279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7AD905-545A-45AC-885F-FEADD1C9D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28DDCF-BAB0-4461-B2D5-C4FBD4297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B38D81B-5F69-4639-B4E1-65BE33019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3FE7CF9-57B8-4CAE-8296-A6AC4B3A0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DA07061-362B-45CF-8989-860B40A1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FEA1-2930-4012-B0BA-BBD3DD8A8053}" type="datetimeFigureOut">
              <a:rPr lang="fr-CH" smtClean="0"/>
              <a:t>03.03.2018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4A39DC5-2998-4396-AD8F-D831E1D4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89FE5F0-3442-45AF-89E3-07ACBD97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9BE8-25D1-45F8-8050-D394364F5B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3335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DA741-3B2A-4ABC-AD9A-7C796D27F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CE4CBB-A19B-444F-A94C-A93EE175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FEA1-2930-4012-B0BA-BBD3DD8A8053}" type="datetimeFigureOut">
              <a:rPr lang="fr-CH" smtClean="0"/>
              <a:t>03.03.2018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092CA2-059D-46F6-B761-554E9A28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D6E2E0E-FA64-48B5-A56F-8100FBDC2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9BE8-25D1-45F8-8050-D394364F5B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7167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315BD11-0FA1-4210-B054-166ED61A5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FEA1-2930-4012-B0BA-BBD3DD8A8053}" type="datetimeFigureOut">
              <a:rPr lang="fr-CH" smtClean="0"/>
              <a:t>03.03.2018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FD6526-30C7-4618-A5CF-06710291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F1FACE-2CC2-4A07-934E-45D450208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9BE8-25D1-45F8-8050-D394364F5B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5648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00A734-5CCE-4548-9235-17C5149CB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59DB47-2538-466A-8E1C-090537F47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A51F7C-5C64-4C7F-AC0A-49F2F4541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CDFC1C-C889-4C98-8480-E8B76B1D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FEA1-2930-4012-B0BA-BBD3DD8A8053}" type="datetimeFigureOut">
              <a:rPr lang="fr-CH" smtClean="0"/>
              <a:t>03.03.2018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7A42A3-7160-47B8-9503-727598024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4E330F-2D15-42DB-A194-A917EC323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9BE8-25D1-45F8-8050-D394364F5B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8491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8637E2-1119-4454-9108-F3BB6DCFB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08A344B-D21C-423D-A080-9AA2D3935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9FA992-6D94-4FC5-81CA-6456ABE69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37C1FC-390D-4469-BF06-BAE873C4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FEA1-2930-4012-B0BA-BBD3DD8A8053}" type="datetimeFigureOut">
              <a:rPr lang="fr-CH" smtClean="0"/>
              <a:t>03.03.2018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D02160-46B8-4104-B263-2621011A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C6DDE6-B73B-4756-A9DA-9D0AC9DC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9BE8-25D1-45F8-8050-D394364F5B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6940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443DA96-14C2-46E8-B1AA-90C593C9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9EF639-D8DF-4793-893C-33680297B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078D9A-B4CF-4481-ADA4-084ECB4E3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7FEA1-2930-4012-B0BA-BBD3DD8A8053}" type="datetimeFigureOut">
              <a:rPr lang="fr-CH" smtClean="0"/>
              <a:t>03.03.2018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9B8EF6-F5ED-462E-B664-47B5FB40D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347BFF-8206-4233-BFFD-57C5574EE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D9BE8-25D1-45F8-8050-D394364F5B2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8401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865F36D7-33A2-45CC-856A-7D1D1F9B1218}"/>
              </a:ext>
            </a:extLst>
          </p:cNvPr>
          <p:cNvGrpSpPr/>
          <p:nvPr/>
        </p:nvGrpSpPr>
        <p:grpSpPr>
          <a:xfrm>
            <a:off x="876300" y="594360"/>
            <a:ext cx="10690860" cy="5745480"/>
            <a:chOff x="876300" y="594360"/>
            <a:chExt cx="10690860" cy="57454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0B0BBB-D0F4-4B0B-9146-6E66ACD19DC9}"/>
                </a:ext>
              </a:extLst>
            </p:cNvPr>
            <p:cNvSpPr/>
            <p:nvPr/>
          </p:nvSpPr>
          <p:spPr>
            <a:xfrm>
              <a:off x="876300" y="594360"/>
              <a:ext cx="10690860" cy="57454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374A4E02-987A-42E8-A88A-5EAAE9DDECCD}"/>
                </a:ext>
              </a:extLst>
            </p:cNvPr>
            <p:cNvGrpSpPr/>
            <p:nvPr/>
          </p:nvGrpSpPr>
          <p:grpSpPr>
            <a:xfrm>
              <a:off x="10401300" y="594360"/>
              <a:ext cx="1165860" cy="381000"/>
              <a:chOff x="10401300" y="594360"/>
              <a:chExt cx="1165860" cy="381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D65F1BE-ED3B-4494-8CD5-8147C63CCA16}"/>
                  </a:ext>
                </a:extLst>
              </p:cNvPr>
              <p:cNvSpPr/>
              <p:nvPr/>
            </p:nvSpPr>
            <p:spPr>
              <a:xfrm>
                <a:off x="11178540" y="594360"/>
                <a:ext cx="388620" cy="3810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H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56CFD0D-4A8E-4A3B-8E08-2C810487B944}"/>
                  </a:ext>
                </a:extLst>
              </p:cNvPr>
              <p:cNvSpPr/>
              <p:nvPr/>
            </p:nvSpPr>
            <p:spPr>
              <a:xfrm>
                <a:off x="10789920" y="594360"/>
                <a:ext cx="388620" cy="3810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H" b="1" dirty="0">
                    <a:solidFill>
                      <a:schemeClr val="tx1"/>
                    </a:solidFill>
                  </a:rPr>
                  <a:t>□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8985AF4-305D-4D73-957E-500B3241C2A2}"/>
                  </a:ext>
                </a:extLst>
              </p:cNvPr>
              <p:cNvSpPr/>
              <p:nvPr/>
            </p:nvSpPr>
            <p:spPr>
              <a:xfrm>
                <a:off x="10401300" y="594360"/>
                <a:ext cx="388620" cy="3810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H" dirty="0">
                    <a:solidFill>
                      <a:schemeClr val="tx1"/>
                    </a:solidFill>
                  </a:rPr>
                  <a:t>-</a:t>
                </a:r>
              </a:p>
            </p:txBody>
          </p: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B6DF9ED-ECFD-4CCB-A306-1D31FE808A47}"/>
              </a:ext>
            </a:extLst>
          </p:cNvPr>
          <p:cNvSpPr/>
          <p:nvPr/>
        </p:nvSpPr>
        <p:spPr>
          <a:xfrm>
            <a:off x="876300" y="975360"/>
            <a:ext cx="10690860" cy="53644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FF18D46-A1FE-41DA-B740-2151864ECA4B}"/>
              </a:ext>
            </a:extLst>
          </p:cNvPr>
          <p:cNvSpPr txBox="1"/>
          <p:nvPr/>
        </p:nvSpPr>
        <p:spPr>
          <a:xfrm>
            <a:off x="1013460" y="606028"/>
            <a:ext cx="17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Titre programme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1E555B-4F56-4DF3-BE33-01E7C5B6E0B9}"/>
              </a:ext>
            </a:extLst>
          </p:cNvPr>
          <p:cNvSpPr/>
          <p:nvPr/>
        </p:nvSpPr>
        <p:spPr>
          <a:xfrm>
            <a:off x="876300" y="1367552"/>
            <a:ext cx="7719060" cy="498395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9515FE-A58F-47A0-909F-9C10BB16FBFC}"/>
              </a:ext>
            </a:extLst>
          </p:cNvPr>
          <p:cNvSpPr/>
          <p:nvPr/>
        </p:nvSpPr>
        <p:spPr>
          <a:xfrm>
            <a:off x="8595360" y="986552"/>
            <a:ext cx="2971800" cy="53532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8C177F-B1BC-4CC3-89E9-E2EC6C950B4E}"/>
              </a:ext>
            </a:extLst>
          </p:cNvPr>
          <p:cNvSpPr/>
          <p:nvPr/>
        </p:nvSpPr>
        <p:spPr>
          <a:xfrm>
            <a:off x="876300" y="986552"/>
            <a:ext cx="14097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dirty="0">
                <a:solidFill>
                  <a:schemeClr val="tx1"/>
                </a:solidFill>
              </a:rPr>
              <a:t>Cheseaux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923A7E-F05A-4DA8-B17B-0E8AC60F1BE5}"/>
              </a:ext>
            </a:extLst>
          </p:cNvPr>
          <p:cNvSpPr/>
          <p:nvPr/>
        </p:nvSpPr>
        <p:spPr>
          <a:xfrm>
            <a:off x="2286000" y="986552"/>
            <a:ext cx="14097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dirty="0">
                <a:solidFill>
                  <a:schemeClr val="tx1"/>
                </a:solidFill>
              </a:rPr>
              <a:t>Saint-Roch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9B2824-F532-45F4-AA2C-61D6F673CA9D}"/>
              </a:ext>
            </a:extLst>
          </p:cNvPr>
          <p:cNvSpPr/>
          <p:nvPr/>
        </p:nvSpPr>
        <p:spPr>
          <a:xfrm>
            <a:off x="8595360" y="986552"/>
            <a:ext cx="29718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dirty="0">
                <a:solidFill>
                  <a:schemeClr val="tx1"/>
                </a:solidFill>
              </a:rPr>
              <a:t>Filtres/Conditions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20AAAC-C9F0-4C5D-B8BE-54462378455D}"/>
              </a:ext>
            </a:extLst>
          </p:cNvPr>
          <p:cNvSpPr/>
          <p:nvPr/>
        </p:nvSpPr>
        <p:spPr>
          <a:xfrm>
            <a:off x="3307080" y="5695712"/>
            <a:ext cx="2857500" cy="6441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Étage1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177244-A30F-4488-AAB2-F872889CFE2F}"/>
              </a:ext>
            </a:extLst>
          </p:cNvPr>
          <p:cNvSpPr/>
          <p:nvPr/>
        </p:nvSpPr>
        <p:spPr>
          <a:xfrm>
            <a:off x="3307080" y="5048012"/>
            <a:ext cx="2857500" cy="6441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Étage2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26D227-FF9F-48FC-AFD0-62402EA33B70}"/>
              </a:ext>
            </a:extLst>
          </p:cNvPr>
          <p:cNvSpPr/>
          <p:nvPr/>
        </p:nvSpPr>
        <p:spPr>
          <a:xfrm>
            <a:off x="3307080" y="4407932"/>
            <a:ext cx="2857500" cy="6441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175FC6-BD9D-4568-BC62-66CED55B09F6}"/>
              </a:ext>
            </a:extLst>
          </p:cNvPr>
          <p:cNvSpPr/>
          <p:nvPr/>
        </p:nvSpPr>
        <p:spPr>
          <a:xfrm>
            <a:off x="3307080" y="3815120"/>
            <a:ext cx="2857500" cy="6441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CC6E36-F2F6-4DF5-8ADF-10B5F75DEBCF}"/>
              </a:ext>
            </a:extLst>
          </p:cNvPr>
          <p:cNvSpPr/>
          <p:nvPr/>
        </p:nvSpPr>
        <p:spPr>
          <a:xfrm>
            <a:off x="3307080" y="3169444"/>
            <a:ext cx="2857500" cy="6441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91FC35-4247-4BBF-9F41-369A5BE007B4}"/>
              </a:ext>
            </a:extLst>
          </p:cNvPr>
          <p:cNvSpPr/>
          <p:nvPr/>
        </p:nvSpPr>
        <p:spPr>
          <a:xfrm>
            <a:off x="3307080" y="2521744"/>
            <a:ext cx="2857500" cy="6441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>
                <a:solidFill>
                  <a:schemeClr val="tx1"/>
                </a:solidFill>
              </a:rPr>
              <a:t>ÉtageN</a:t>
            </a:r>
            <a:endParaRPr lang="fr-CH" dirty="0">
              <a:solidFill>
                <a:schemeClr val="tx1"/>
              </a:solidFill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569729D3-DCB3-40FA-B52F-203EC1121D70}"/>
              </a:ext>
            </a:extLst>
          </p:cNvPr>
          <p:cNvGrpSpPr/>
          <p:nvPr/>
        </p:nvGrpSpPr>
        <p:grpSpPr>
          <a:xfrm>
            <a:off x="8862060" y="2402920"/>
            <a:ext cx="2118360" cy="369332"/>
            <a:chOff x="8862060" y="2402920"/>
            <a:chExt cx="2118360" cy="3693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E282E94-A873-4742-8358-EFA6AEDB3958}"/>
                </a:ext>
              </a:extLst>
            </p:cNvPr>
            <p:cNvSpPr/>
            <p:nvPr/>
          </p:nvSpPr>
          <p:spPr>
            <a:xfrm>
              <a:off x="8862060" y="2438400"/>
              <a:ext cx="281940" cy="2738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1AD1A590-0CD7-4AC8-8E11-BE182461EAEE}"/>
                </a:ext>
              </a:extLst>
            </p:cNvPr>
            <p:cNvSpPr txBox="1"/>
            <p:nvPr/>
          </p:nvSpPr>
          <p:spPr>
            <a:xfrm>
              <a:off x="9311640" y="2402920"/>
              <a:ext cx="1668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Projecteur</a:t>
              </a: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AAD3CDB4-E977-46C6-9DAE-83E69378DCA2}"/>
              </a:ext>
            </a:extLst>
          </p:cNvPr>
          <p:cNvGrpSpPr/>
          <p:nvPr/>
        </p:nvGrpSpPr>
        <p:grpSpPr>
          <a:xfrm>
            <a:off x="8862060" y="3500914"/>
            <a:ext cx="2118360" cy="369332"/>
            <a:chOff x="8862060" y="2402920"/>
            <a:chExt cx="2118360" cy="36933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3276C52-DCDC-4F18-BB10-B1CF2F7E1ADE}"/>
                </a:ext>
              </a:extLst>
            </p:cNvPr>
            <p:cNvSpPr/>
            <p:nvPr/>
          </p:nvSpPr>
          <p:spPr>
            <a:xfrm>
              <a:off x="8862060" y="2438400"/>
              <a:ext cx="281940" cy="2738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72B81FA5-3668-4359-BC8E-748464962080}"/>
                </a:ext>
              </a:extLst>
            </p:cNvPr>
            <p:cNvSpPr txBox="1"/>
            <p:nvPr/>
          </p:nvSpPr>
          <p:spPr>
            <a:xfrm>
              <a:off x="9311640" y="2402920"/>
              <a:ext cx="1668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Toilettes à prox.</a:t>
              </a:r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F32BC244-E134-4B0D-A957-740B734AAC94}"/>
              </a:ext>
            </a:extLst>
          </p:cNvPr>
          <p:cNvGrpSpPr/>
          <p:nvPr/>
        </p:nvGrpSpPr>
        <p:grpSpPr>
          <a:xfrm>
            <a:off x="8862060" y="2951917"/>
            <a:ext cx="2453640" cy="646331"/>
            <a:chOff x="8862060" y="2402920"/>
            <a:chExt cx="2118360" cy="64633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40DE51C-8F51-44E5-B20B-2D90A2C32985}"/>
                </a:ext>
              </a:extLst>
            </p:cNvPr>
            <p:cNvSpPr/>
            <p:nvPr/>
          </p:nvSpPr>
          <p:spPr>
            <a:xfrm>
              <a:off x="8862060" y="2438400"/>
              <a:ext cx="232481" cy="2738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>
                <a:solidFill>
                  <a:schemeClr val="tx1"/>
                </a:solidFill>
              </a:endParaRP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510E7742-F24B-47D7-A736-4FBE9CFCB7C7}"/>
                </a:ext>
              </a:extLst>
            </p:cNvPr>
            <p:cNvSpPr txBox="1"/>
            <p:nvPr/>
          </p:nvSpPr>
          <p:spPr>
            <a:xfrm>
              <a:off x="9311640" y="2402920"/>
              <a:ext cx="16687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Prises électriques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792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865F36D7-33A2-45CC-856A-7D1D1F9B1218}"/>
              </a:ext>
            </a:extLst>
          </p:cNvPr>
          <p:cNvGrpSpPr/>
          <p:nvPr/>
        </p:nvGrpSpPr>
        <p:grpSpPr>
          <a:xfrm>
            <a:off x="876300" y="594360"/>
            <a:ext cx="10690860" cy="5745480"/>
            <a:chOff x="876300" y="594360"/>
            <a:chExt cx="10690860" cy="57454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0B0BBB-D0F4-4B0B-9146-6E66ACD19DC9}"/>
                </a:ext>
              </a:extLst>
            </p:cNvPr>
            <p:cNvSpPr/>
            <p:nvPr/>
          </p:nvSpPr>
          <p:spPr>
            <a:xfrm>
              <a:off x="876300" y="594360"/>
              <a:ext cx="10690860" cy="57454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374A4E02-987A-42E8-A88A-5EAAE9DDECCD}"/>
                </a:ext>
              </a:extLst>
            </p:cNvPr>
            <p:cNvGrpSpPr/>
            <p:nvPr/>
          </p:nvGrpSpPr>
          <p:grpSpPr>
            <a:xfrm>
              <a:off x="10401300" y="594360"/>
              <a:ext cx="1165860" cy="381000"/>
              <a:chOff x="10401300" y="594360"/>
              <a:chExt cx="1165860" cy="381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D65F1BE-ED3B-4494-8CD5-8147C63CCA16}"/>
                  </a:ext>
                </a:extLst>
              </p:cNvPr>
              <p:cNvSpPr/>
              <p:nvPr/>
            </p:nvSpPr>
            <p:spPr>
              <a:xfrm>
                <a:off x="11178540" y="594360"/>
                <a:ext cx="388620" cy="3810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H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56CFD0D-4A8E-4A3B-8E08-2C810487B944}"/>
                  </a:ext>
                </a:extLst>
              </p:cNvPr>
              <p:cNvSpPr/>
              <p:nvPr/>
            </p:nvSpPr>
            <p:spPr>
              <a:xfrm>
                <a:off x="10789920" y="594360"/>
                <a:ext cx="388620" cy="3810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H" b="1" dirty="0">
                    <a:solidFill>
                      <a:schemeClr val="tx1"/>
                    </a:solidFill>
                  </a:rPr>
                  <a:t>□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8985AF4-305D-4D73-957E-500B3241C2A2}"/>
                  </a:ext>
                </a:extLst>
              </p:cNvPr>
              <p:cNvSpPr/>
              <p:nvPr/>
            </p:nvSpPr>
            <p:spPr>
              <a:xfrm>
                <a:off x="10401300" y="594360"/>
                <a:ext cx="388620" cy="3810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H" dirty="0">
                    <a:solidFill>
                      <a:schemeClr val="tx1"/>
                    </a:solidFill>
                  </a:rPr>
                  <a:t>-</a:t>
                </a:r>
              </a:p>
            </p:txBody>
          </p: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B6DF9ED-ECFD-4CCB-A306-1D31FE808A47}"/>
              </a:ext>
            </a:extLst>
          </p:cNvPr>
          <p:cNvSpPr/>
          <p:nvPr/>
        </p:nvSpPr>
        <p:spPr>
          <a:xfrm>
            <a:off x="876300" y="975360"/>
            <a:ext cx="10690860" cy="53644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FF18D46-A1FE-41DA-B740-2151864ECA4B}"/>
              </a:ext>
            </a:extLst>
          </p:cNvPr>
          <p:cNvSpPr txBox="1"/>
          <p:nvPr/>
        </p:nvSpPr>
        <p:spPr>
          <a:xfrm>
            <a:off x="1013460" y="606028"/>
            <a:ext cx="17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Titre programme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1E555B-4F56-4DF3-BE33-01E7C5B6E0B9}"/>
              </a:ext>
            </a:extLst>
          </p:cNvPr>
          <p:cNvSpPr/>
          <p:nvPr/>
        </p:nvSpPr>
        <p:spPr>
          <a:xfrm>
            <a:off x="876300" y="1357670"/>
            <a:ext cx="7719060" cy="498395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9515FE-A58F-47A0-909F-9C10BB16FBFC}"/>
              </a:ext>
            </a:extLst>
          </p:cNvPr>
          <p:cNvSpPr/>
          <p:nvPr/>
        </p:nvSpPr>
        <p:spPr>
          <a:xfrm>
            <a:off x="8595360" y="986552"/>
            <a:ext cx="2971800" cy="53532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8C177F-B1BC-4CC3-89E9-E2EC6C950B4E}"/>
              </a:ext>
            </a:extLst>
          </p:cNvPr>
          <p:cNvSpPr/>
          <p:nvPr/>
        </p:nvSpPr>
        <p:spPr>
          <a:xfrm>
            <a:off x="876300" y="986552"/>
            <a:ext cx="14097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dirty="0">
                <a:solidFill>
                  <a:schemeClr val="tx1"/>
                </a:solidFill>
              </a:rPr>
              <a:t>Cheseaux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923A7E-F05A-4DA8-B17B-0E8AC60F1BE5}"/>
              </a:ext>
            </a:extLst>
          </p:cNvPr>
          <p:cNvSpPr/>
          <p:nvPr/>
        </p:nvSpPr>
        <p:spPr>
          <a:xfrm>
            <a:off x="2286000" y="986552"/>
            <a:ext cx="14097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dirty="0">
                <a:solidFill>
                  <a:schemeClr val="tx1"/>
                </a:solidFill>
              </a:rPr>
              <a:t>Saint-Roch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9B2824-F532-45F4-AA2C-61D6F673CA9D}"/>
              </a:ext>
            </a:extLst>
          </p:cNvPr>
          <p:cNvSpPr/>
          <p:nvPr/>
        </p:nvSpPr>
        <p:spPr>
          <a:xfrm>
            <a:off x="8595360" y="986552"/>
            <a:ext cx="29718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dirty="0">
                <a:solidFill>
                  <a:schemeClr val="tx1"/>
                </a:solidFill>
              </a:rPr>
              <a:t>Filtres/Conditions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569729D3-DCB3-40FA-B52F-203EC1121D70}"/>
              </a:ext>
            </a:extLst>
          </p:cNvPr>
          <p:cNvGrpSpPr/>
          <p:nvPr/>
        </p:nvGrpSpPr>
        <p:grpSpPr>
          <a:xfrm>
            <a:off x="8862060" y="2402920"/>
            <a:ext cx="2118360" cy="369332"/>
            <a:chOff x="8862060" y="2402920"/>
            <a:chExt cx="2118360" cy="3693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E282E94-A873-4742-8358-EFA6AEDB3958}"/>
                </a:ext>
              </a:extLst>
            </p:cNvPr>
            <p:cNvSpPr/>
            <p:nvPr/>
          </p:nvSpPr>
          <p:spPr>
            <a:xfrm>
              <a:off x="8862060" y="2438400"/>
              <a:ext cx="281940" cy="2738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1AD1A590-0CD7-4AC8-8E11-BE182461EAEE}"/>
                </a:ext>
              </a:extLst>
            </p:cNvPr>
            <p:cNvSpPr txBox="1"/>
            <p:nvPr/>
          </p:nvSpPr>
          <p:spPr>
            <a:xfrm>
              <a:off x="9311640" y="2402920"/>
              <a:ext cx="1668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Projecteur</a:t>
              </a: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AAD3CDB4-E977-46C6-9DAE-83E69378DCA2}"/>
              </a:ext>
            </a:extLst>
          </p:cNvPr>
          <p:cNvGrpSpPr/>
          <p:nvPr/>
        </p:nvGrpSpPr>
        <p:grpSpPr>
          <a:xfrm>
            <a:off x="8862060" y="3500914"/>
            <a:ext cx="2118360" cy="369332"/>
            <a:chOff x="8862060" y="2402920"/>
            <a:chExt cx="2118360" cy="36933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3276C52-DCDC-4F18-BB10-B1CF2F7E1ADE}"/>
                </a:ext>
              </a:extLst>
            </p:cNvPr>
            <p:cNvSpPr/>
            <p:nvPr/>
          </p:nvSpPr>
          <p:spPr>
            <a:xfrm>
              <a:off x="8862060" y="2438400"/>
              <a:ext cx="281940" cy="2738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72B81FA5-3668-4359-BC8E-748464962080}"/>
                </a:ext>
              </a:extLst>
            </p:cNvPr>
            <p:cNvSpPr txBox="1"/>
            <p:nvPr/>
          </p:nvSpPr>
          <p:spPr>
            <a:xfrm>
              <a:off x="9311640" y="2402920"/>
              <a:ext cx="1668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Toilettes à prox.</a:t>
              </a:r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F32BC244-E134-4B0D-A957-740B734AAC94}"/>
              </a:ext>
            </a:extLst>
          </p:cNvPr>
          <p:cNvGrpSpPr/>
          <p:nvPr/>
        </p:nvGrpSpPr>
        <p:grpSpPr>
          <a:xfrm>
            <a:off x="8862060" y="2951917"/>
            <a:ext cx="2453640" cy="646331"/>
            <a:chOff x="8862060" y="2402920"/>
            <a:chExt cx="2118360" cy="64633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40DE51C-8F51-44E5-B20B-2D90A2C32985}"/>
                </a:ext>
              </a:extLst>
            </p:cNvPr>
            <p:cNvSpPr/>
            <p:nvPr/>
          </p:nvSpPr>
          <p:spPr>
            <a:xfrm>
              <a:off x="8862060" y="2438400"/>
              <a:ext cx="232481" cy="2738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>
                <a:solidFill>
                  <a:schemeClr val="tx1"/>
                </a:solidFill>
              </a:endParaRP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510E7742-F24B-47D7-A736-4FBE9CFCB7C7}"/>
                </a:ext>
              </a:extLst>
            </p:cNvPr>
            <p:cNvSpPr txBox="1"/>
            <p:nvPr/>
          </p:nvSpPr>
          <p:spPr>
            <a:xfrm>
              <a:off x="9311640" y="2402920"/>
              <a:ext cx="16687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Prises électriques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379A290-B93C-4943-B15C-B21BF11A0764}"/>
              </a:ext>
            </a:extLst>
          </p:cNvPr>
          <p:cNvSpPr/>
          <p:nvPr/>
        </p:nvSpPr>
        <p:spPr>
          <a:xfrm>
            <a:off x="876300" y="4396740"/>
            <a:ext cx="1508760" cy="195429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WC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C1BD34-2475-4F1C-8726-39F3D789A5C3}"/>
              </a:ext>
            </a:extLst>
          </p:cNvPr>
          <p:cNvSpPr/>
          <p:nvPr/>
        </p:nvSpPr>
        <p:spPr>
          <a:xfrm>
            <a:off x="876300" y="1363980"/>
            <a:ext cx="1242060" cy="15316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H01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FDF1844-2295-41A2-B751-56FC83F0D762}"/>
              </a:ext>
            </a:extLst>
          </p:cNvPr>
          <p:cNvSpPr/>
          <p:nvPr/>
        </p:nvSpPr>
        <p:spPr>
          <a:xfrm>
            <a:off x="2118360" y="1371124"/>
            <a:ext cx="1242060" cy="15316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H02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4FD5A1-1E47-4941-B905-2F63A88E23FC}"/>
              </a:ext>
            </a:extLst>
          </p:cNvPr>
          <p:cNvSpPr/>
          <p:nvPr/>
        </p:nvSpPr>
        <p:spPr>
          <a:xfrm>
            <a:off x="3360420" y="1355884"/>
            <a:ext cx="1684020" cy="205025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H03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9B7F66-8C9F-45A9-B976-69DD62734CE5}"/>
              </a:ext>
            </a:extLst>
          </p:cNvPr>
          <p:cNvSpPr/>
          <p:nvPr/>
        </p:nvSpPr>
        <p:spPr>
          <a:xfrm>
            <a:off x="5044440" y="1362433"/>
            <a:ext cx="1569720" cy="20360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H04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39A551-F893-449E-89D9-AA6AB3E91E99}"/>
              </a:ext>
            </a:extLst>
          </p:cNvPr>
          <p:cNvSpPr/>
          <p:nvPr/>
        </p:nvSpPr>
        <p:spPr>
          <a:xfrm>
            <a:off x="6614160" y="3429001"/>
            <a:ext cx="1981200" cy="14097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H05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4533DA4-BC12-4373-9791-379F85724E83}"/>
              </a:ext>
            </a:extLst>
          </p:cNvPr>
          <p:cNvSpPr/>
          <p:nvPr/>
        </p:nvSpPr>
        <p:spPr>
          <a:xfrm>
            <a:off x="6614160" y="4838700"/>
            <a:ext cx="1981200" cy="15011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H06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210BB83-E6B6-4215-9D50-51FA435D2E9B}"/>
              </a:ext>
            </a:extLst>
          </p:cNvPr>
          <p:cNvSpPr/>
          <p:nvPr/>
        </p:nvSpPr>
        <p:spPr>
          <a:xfrm>
            <a:off x="3108960" y="5486877"/>
            <a:ext cx="1242060" cy="85296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Escalier</a:t>
            </a:r>
          </a:p>
        </p:txBody>
      </p:sp>
    </p:spTree>
    <p:extLst>
      <p:ext uri="{BB962C8B-B14F-4D97-AF65-F5344CB8AC3E}">
        <p14:creationId xmlns:p14="http://schemas.microsoft.com/office/powerpoint/2010/main" val="21672406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Grand écran</PresentationFormat>
  <Paragraphs>38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Labinot</dc:creator>
  <cp:lastModifiedBy>Labinot</cp:lastModifiedBy>
  <cp:revision>11</cp:revision>
  <dcterms:created xsi:type="dcterms:W3CDTF">2018-03-03T12:22:54Z</dcterms:created>
  <dcterms:modified xsi:type="dcterms:W3CDTF">2018-03-03T12:40:18Z</dcterms:modified>
</cp:coreProperties>
</file>