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2160720"/>
            <a:ext cx="63475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09480" y="4187520"/>
            <a:ext cx="63475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2160720"/>
            <a:ext cx="3097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862080" y="2160720"/>
            <a:ext cx="3097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3862080" y="4187520"/>
            <a:ext cx="3097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609480" y="4187520"/>
            <a:ext cx="3097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2160720"/>
            <a:ext cx="63475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09480" y="2160720"/>
            <a:ext cx="63475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57" name="" descr=""/>
          <p:cNvPicPr/>
          <p:nvPr/>
        </p:nvPicPr>
        <p:blipFill>
          <a:blip r:embed="rId2"/>
          <a:stretch/>
        </p:blipFill>
        <p:spPr>
          <a:xfrm>
            <a:off x="1351440" y="2160360"/>
            <a:ext cx="4863240" cy="3880440"/>
          </a:xfrm>
          <a:prstGeom prst="rect">
            <a:avLst/>
          </a:prstGeom>
          <a:ln>
            <a:noFill/>
          </a:ln>
        </p:spPr>
      </p:pic>
      <p:pic>
        <p:nvPicPr>
          <p:cNvPr id="58" name="" descr=""/>
          <p:cNvPicPr/>
          <p:nvPr/>
        </p:nvPicPr>
        <p:blipFill>
          <a:blip r:embed="rId3"/>
          <a:stretch/>
        </p:blipFill>
        <p:spPr>
          <a:xfrm>
            <a:off x="1351440" y="2160360"/>
            <a:ext cx="4863240" cy="3880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09480" y="2160720"/>
            <a:ext cx="6347520" cy="388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2160720"/>
            <a:ext cx="63475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2160720"/>
            <a:ext cx="309744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862080" y="2160720"/>
            <a:ext cx="309744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09480" y="609480"/>
            <a:ext cx="634752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2160720"/>
            <a:ext cx="3097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480" y="4187520"/>
            <a:ext cx="3097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3862080" y="2160720"/>
            <a:ext cx="309744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609480" y="2160720"/>
            <a:ext cx="6347520" cy="388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2160720"/>
            <a:ext cx="309744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3862080" y="2160720"/>
            <a:ext cx="3097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3862080" y="4187520"/>
            <a:ext cx="3097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2160720"/>
            <a:ext cx="3097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3862080" y="2160720"/>
            <a:ext cx="3097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4187520"/>
            <a:ext cx="63475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2160720"/>
            <a:ext cx="63475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4187520"/>
            <a:ext cx="63475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2160720"/>
            <a:ext cx="3097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3862080" y="2160720"/>
            <a:ext cx="3097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3862080" y="4187520"/>
            <a:ext cx="3097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09480" y="4187520"/>
            <a:ext cx="3097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2160720"/>
            <a:ext cx="63475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2160720"/>
            <a:ext cx="63475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1351440" y="2160360"/>
            <a:ext cx="4863240" cy="388044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1351440" y="2160360"/>
            <a:ext cx="4863240" cy="3880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2160720"/>
            <a:ext cx="63475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2160720"/>
            <a:ext cx="309744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862080" y="2160720"/>
            <a:ext cx="309744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subTitle"/>
          </p:nvPr>
        </p:nvSpPr>
        <p:spPr>
          <a:xfrm>
            <a:off x="609480" y="609480"/>
            <a:ext cx="634752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2160720"/>
            <a:ext cx="3097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4187520"/>
            <a:ext cx="3097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3862080" y="2160720"/>
            <a:ext cx="309744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2160720"/>
            <a:ext cx="309744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862080" y="2160720"/>
            <a:ext cx="3097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3862080" y="4187520"/>
            <a:ext cx="3097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2160720"/>
            <a:ext cx="3097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3862080" y="2160720"/>
            <a:ext cx="3097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09480" y="4187520"/>
            <a:ext cx="63475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8640" y="4013280"/>
            <a:ext cx="456840" cy="2853000"/>
          </a:xfrm>
          <a:custGeom>
            <a:avLst/>
            <a:gdLst/>
            <a:ahLst/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 flipV="1">
            <a:off x="5130720" y="4175280"/>
            <a:ext cx="4022280" cy="268272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7042680" y="0"/>
            <a:ext cx="121896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6891840" y="0"/>
            <a:ext cx="2269080" cy="6866280"/>
          </a:xfrm>
          <a:custGeom>
            <a:avLst/>
            <a:gdLst/>
            <a:ahLst/>
            <a:rect l="l" t="t" r="r" b="b"/>
            <a:pathLst>
              <a:path w="2269442" h="6866466">
                <a:moveTo>
                  <a:pt x="2023534" y="0"/>
                </a:moveTo>
                <a:lnTo>
                  <a:pt x="0" y="6858000"/>
                </a:lnTo>
                <a:lnTo>
                  <a:pt x="2269067" y="6866466"/>
                </a:lnTo>
                <a:cubicBezTo>
                  <a:pt x="2271889" y="4580466"/>
                  <a:pt x="2257778" y="2294466"/>
                  <a:pt x="2260600" y="8466"/>
                </a:cubicBezTo>
                <a:lnTo>
                  <a:pt x="2023534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7205040" y="-8640"/>
            <a:ext cx="1947960" cy="6866280"/>
          </a:xfrm>
          <a:custGeom>
            <a:avLst/>
            <a:gdLst/>
            <a:ahLst/>
            <a:rect l="l" t="t" r="r" b="b"/>
            <a:pathLst>
              <a:path w="1948147" h="6866467">
                <a:moveTo>
                  <a:pt x="0" y="0"/>
                </a:moveTo>
                <a:lnTo>
                  <a:pt x="1202267" y="6866467"/>
                </a:lnTo>
                <a:lnTo>
                  <a:pt x="1947333" y="6866467"/>
                </a:lnTo>
                <a:cubicBezTo>
                  <a:pt x="1944511" y="4577645"/>
                  <a:pt x="1950155" y="2288822"/>
                  <a:pt x="1947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6638040" y="3920040"/>
            <a:ext cx="2513160" cy="2937600"/>
          </a:xfrm>
          <a:custGeom>
            <a:avLst/>
            <a:gdLst/>
            <a:ahLst/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7010280" y="-8640"/>
            <a:ext cx="2142360" cy="6866280"/>
          </a:xfrm>
          <a:custGeom>
            <a:avLst/>
            <a:gdLst/>
            <a:ahLst/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8295840" y="-8640"/>
            <a:ext cx="857160" cy="6866280"/>
          </a:xfrm>
          <a:custGeom>
            <a:avLst/>
            <a:gdLst/>
            <a:ahLst/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8077320" y="-8640"/>
            <a:ext cx="1066320" cy="6866280"/>
          </a:xfrm>
          <a:custGeom>
            <a:avLst/>
            <a:gdLst/>
            <a:ahLst/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8060400" y="4893840"/>
            <a:ext cx="1093680" cy="1963800"/>
          </a:xfrm>
          <a:custGeom>
            <a:avLst/>
            <a:gdLst/>
            <a:ahLst/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V="1">
            <a:off x="5130720" y="4175280"/>
            <a:ext cx="4022280" cy="268272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Line 12"/>
          <p:cNvSpPr/>
          <p:nvPr/>
        </p:nvSpPr>
        <p:spPr>
          <a:xfrm>
            <a:off x="7042680" y="0"/>
            <a:ext cx="121896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CustomShape 13"/>
          <p:cNvSpPr/>
          <p:nvPr/>
        </p:nvSpPr>
        <p:spPr>
          <a:xfrm>
            <a:off x="6891840" y="0"/>
            <a:ext cx="2269080" cy="6866280"/>
          </a:xfrm>
          <a:custGeom>
            <a:avLst/>
            <a:gdLst/>
            <a:ahLst/>
            <a:rect l="l" t="t" r="r" b="b"/>
            <a:pathLst>
              <a:path w="2269442" h="6866466">
                <a:moveTo>
                  <a:pt x="2023534" y="0"/>
                </a:moveTo>
                <a:lnTo>
                  <a:pt x="0" y="6858000"/>
                </a:lnTo>
                <a:lnTo>
                  <a:pt x="2269067" y="6866466"/>
                </a:lnTo>
                <a:cubicBezTo>
                  <a:pt x="2271889" y="4580466"/>
                  <a:pt x="2257778" y="2294466"/>
                  <a:pt x="2260600" y="8466"/>
                </a:cubicBezTo>
                <a:lnTo>
                  <a:pt x="2023534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" name="CustomShape 14"/>
          <p:cNvSpPr/>
          <p:nvPr/>
        </p:nvSpPr>
        <p:spPr>
          <a:xfrm>
            <a:off x="7205040" y="-8640"/>
            <a:ext cx="1947960" cy="6866280"/>
          </a:xfrm>
          <a:custGeom>
            <a:avLst/>
            <a:gdLst/>
            <a:ahLst/>
            <a:rect l="l" t="t" r="r" b="b"/>
            <a:pathLst>
              <a:path w="1948147" h="6866467">
                <a:moveTo>
                  <a:pt x="0" y="0"/>
                </a:moveTo>
                <a:lnTo>
                  <a:pt x="1202267" y="6866467"/>
                </a:lnTo>
                <a:lnTo>
                  <a:pt x="1947333" y="6866467"/>
                </a:lnTo>
                <a:cubicBezTo>
                  <a:pt x="1944511" y="4577645"/>
                  <a:pt x="1950155" y="2288822"/>
                  <a:pt x="1947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" name="CustomShape 15"/>
          <p:cNvSpPr/>
          <p:nvPr/>
        </p:nvSpPr>
        <p:spPr>
          <a:xfrm>
            <a:off x="6638040" y="3920040"/>
            <a:ext cx="2513160" cy="2937600"/>
          </a:xfrm>
          <a:custGeom>
            <a:avLst/>
            <a:gdLst/>
            <a:ahLst/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" name="CustomShape 16"/>
          <p:cNvSpPr/>
          <p:nvPr/>
        </p:nvSpPr>
        <p:spPr>
          <a:xfrm>
            <a:off x="7010280" y="-8640"/>
            <a:ext cx="2142360" cy="6866280"/>
          </a:xfrm>
          <a:custGeom>
            <a:avLst/>
            <a:gdLst/>
            <a:ahLst/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" name="CustomShape 17"/>
          <p:cNvSpPr/>
          <p:nvPr/>
        </p:nvSpPr>
        <p:spPr>
          <a:xfrm>
            <a:off x="8295840" y="-8640"/>
            <a:ext cx="857160" cy="6866280"/>
          </a:xfrm>
          <a:custGeom>
            <a:avLst/>
            <a:gdLst/>
            <a:ahLst/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8077320" y="-8640"/>
            <a:ext cx="1066320" cy="6866280"/>
          </a:xfrm>
          <a:custGeom>
            <a:avLst/>
            <a:gdLst/>
            <a:ahLst/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8060400" y="4893840"/>
            <a:ext cx="1093680" cy="1963800"/>
          </a:xfrm>
          <a:custGeom>
            <a:avLst/>
            <a:gdLst/>
            <a:ahLst/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>
            <a:off x="-8640" y="-8640"/>
            <a:ext cx="863280" cy="5697720"/>
          </a:xfrm>
          <a:custGeom>
            <a:avLst/>
            <a:gdLst/>
            <a:ahLst/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" name="PlaceHolder 2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6240" cy="164592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Modifie</a:t>
            </a:r>
            <a:r>
              <a:rPr b="0" lang="en-US" sz="5400" spc="-1" strike="noStrike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z le </a:t>
            </a:r>
            <a:r>
              <a:rPr b="0" lang="en-US" sz="5400" spc="-1" strike="noStrike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style du </a:t>
            </a:r>
            <a:r>
              <a:rPr b="0" lang="en-US" sz="5400" spc="-1" strike="noStrike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titre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" name="PlaceHolder 22"/>
          <p:cNvSpPr>
            <a:spLocks noGrp="1"/>
          </p:cNvSpPr>
          <p:nvPr>
            <p:ph type="dt"/>
          </p:nvPr>
        </p:nvSpPr>
        <p:spPr>
          <a:xfrm>
            <a:off x="5405400" y="6041520"/>
            <a:ext cx="89388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4/18/18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" name="PlaceHolder 23"/>
          <p:cNvSpPr>
            <a:spLocks noGrp="1"/>
          </p:cNvSpPr>
          <p:nvPr>
            <p:ph type="ftr"/>
          </p:nvPr>
        </p:nvSpPr>
        <p:spPr>
          <a:xfrm>
            <a:off x="609480" y="6041520"/>
            <a:ext cx="462276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sldNum"/>
          </p:nvPr>
        </p:nvSpPr>
        <p:spPr>
          <a:xfrm>
            <a:off x="6444720" y="6041520"/>
            <a:ext cx="51228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189F6F6-4A65-426F-A8F8-70BC8F20C8F5}" type="slidenum"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Click to edit the outline text format</a:t>
            </a:r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Second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Third Outline Level</a:t>
            </a:r>
            <a:endParaRPr b="0" lang="en-US" sz="16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Fourth Outline Level</a:t>
            </a:r>
            <a:endParaRPr b="0" lang="en-US" sz="16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-8640" y="4013280"/>
            <a:ext cx="456840" cy="2853000"/>
          </a:xfrm>
          <a:custGeom>
            <a:avLst/>
            <a:gdLst/>
            <a:ahLst/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0" name="Line 2"/>
          <p:cNvSpPr/>
          <p:nvPr/>
        </p:nvSpPr>
        <p:spPr>
          <a:xfrm flipV="1">
            <a:off x="5130720" y="4175280"/>
            <a:ext cx="4022280" cy="268272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1" name="Line 3"/>
          <p:cNvSpPr/>
          <p:nvPr/>
        </p:nvSpPr>
        <p:spPr>
          <a:xfrm>
            <a:off x="7042680" y="0"/>
            <a:ext cx="121896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2" name="CustomShape 4"/>
          <p:cNvSpPr/>
          <p:nvPr/>
        </p:nvSpPr>
        <p:spPr>
          <a:xfrm>
            <a:off x="6891840" y="0"/>
            <a:ext cx="2269080" cy="6866280"/>
          </a:xfrm>
          <a:custGeom>
            <a:avLst/>
            <a:gdLst/>
            <a:ahLst/>
            <a:rect l="l" t="t" r="r" b="b"/>
            <a:pathLst>
              <a:path w="2269442" h="6866466">
                <a:moveTo>
                  <a:pt x="2023534" y="0"/>
                </a:moveTo>
                <a:lnTo>
                  <a:pt x="0" y="6858000"/>
                </a:lnTo>
                <a:lnTo>
                  <a:pt x="2269067" y="6866466"/>
                </a:lnTo>
                <a:cubicBezTo>
                  <a:pt x="2271889" y="4580466"/>
                  <a:pt x="2257778" y="2294466"/>
                  <a:pt x="2260600" y="8466"/>
                </a:cubicBezTo>
                <a:lnTo>
                  <a:pt x="2023534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3" name="CustomShape 5"/>
          <p:cNvSpPr/>
          <p:nvPr/>
        </p:nvSpPr>
        <p:spPr>
          <a:xfrm>
            <a:off x="7205040" y="-8640"/>
            <a:ext cx="1947960" cy="6866280"/>
          </a:xfrm>
          <a:custGeom>
            <a:avLst/>
            <a:gdLst/>
            <a:ahLst/>
            <a:rect l="l" t="t" r="r" b="b"/>
            <a:pathLst>
              <a:path w="1948147" h="6866467">
                <a:moveTo>
                  <a:pt x="0" y="0"/>
                </a:moveTo>
                <a:lnTo>
                  <a:pt x="1202267" y="6866467"/>
                </a:lnTo>
                <a:lnTo>
                  <a:pt x="1947333" y="6866467"/>
                </a:lnTo>
                <a:cubicBezTo>
                  <a:pt x="1944511" y="4577645"/>
                  <a:pt x="1950155" y="2288822"/>
                  <a:pt x="1947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4" name="CustomShape 6"/>
          <p:cNvSpPr/>
          <p:nvPr/>
        </p:nvSpPr>
        <p:spPr>
          <a:xfrm>
            <a:off x="6638040" y="3920040"/>
            <a:ext cx="2513160" cy="2937600"/>
          </a:xfrm>
          <a:custGeom>
            <a:avLst/>
            <a:gdLst/>
            <a:ahLst/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5" name="CustomShape 7"/>
          <p:cNvSpPr/>
          <p:nvPr/>
        </p:nvSpPr>
        <p:spPr>
          <a:xfrm>
            <a:off x="7010280" y="-8640"/>
            <a:ext cx="2142360" cy="6866280"/>
          </a:xfrm>
          <a:custGeom>
            <a:avLst/>
            <a:gdLst/>
            <a:ahLst/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6" name="CustomShape 8"/>
          <p:cNvSpPr/>
          <p:nvPr/>
        </p:nvSpPr>
        <p:spPr>
          <a:xfrm>
            <a:off x="8295840" y="-8640"/>
            <a:ext cx="857160" cy="6866280"/>
          </a:xfrm>
          <a:custGeom>
            <a:avLst/>
            <a:gdLst/>
            <a:ahLst/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7" name="CustomShape 9"/>
          <p:cNvSpPr/>
          <p:nvPr/>
        </p:nvSpPr>
        <p:spPr>
          <a:xfrm>
            <a:off x="8077320" y="-8640"/>
            <a:ext cx="1066320" cy="6866280"/>
          </a:xfrm>
          <a:custGeom>
            <a:avLst/>
            <a:gdLst/>
            <a:ahLst/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8" name="CustomShape 10"/>
          <p:cNvSpPr/>
          <p:nvPr/>
        </p:nvSpPr>
        <p:spPr>
          <a:xfrm>
            <a:off x="8060400" y="4893840"/>
            <a:ext cx="1093680" cy="1963800"/>
          </a:xfrm>
          <a:custGeom>
            <a:avLst/>
            <a:gdLst/>
            <a:ahLst/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9" name="PlaceHolder 1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Modifiez le style du titre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0" name="PlaceHolder 12"/>
          <p:cNvSpPr>
            <a:spLocks noGrp="1"/>
          </p:cNvSpPr>
          <p:nvPr>
            <p:ph type="body"/>
          </p:nvPr>
        </p:nvSpPr>
        <p:spPr>
          <a:xfrm>
            <a:off x="609480" y="2160720"/>
            <a:ext cx="6347520" cy="38804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Click to edit the outline text format</a:t>
            </a:r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Second Outline Level</a:t>
            </a:r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Third Outline Level</a:t>
            </a:r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Fourth Outline Level</a:t>
            </a:r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Fifth Outline Level</a:t>
            </a:r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Sixth Outline Level</a:t>
            </a:r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Seventh Outline LevelModifier les styles du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texte du masque</a:t>
            </a:r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Deuxième niveau</a:t>
            </a:r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143000" indent="-22824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Troisième niveau</a:t>
            </a:r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3" marL="1600200" indent="-22824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Quatrième niveau</a:t>
            </a:r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4" marL="2057400" indent="-22824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Cinquième niveau</a:t>
            </a:r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1" name="PlaceHolder 13"/>
          <p:cNvSpPr>
            <a:spLocks noGrp="1"/>
          </p:cNvSpPr>
          <p:nvPr>
            <p:ph type="dt"/>
          </p:nvPr>
        </p:nvSpPr>
        <p:spPr>
          <a:xfrm>
            <a:off x="5405400" y="6041520"/>
            <a:ext cx="89388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4/18/18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2" name="PlaceHolder 14"/>
          <p:cNvSpPr>
            <a:spLocks noGrp="1"/>
          </p:cNvSpPr>
          <p:nvPr>
            <p:ph type="ftr"/>
          </p:nvPr>
        </p:nvSpPr>
        <p:spPr>
          <a:xfrm>
            <a:off x="609480" y="6041520"/>
            <a:ext cx="462276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3" name="PlaceHolder 15"/>
          <p:cNvSpPr>
            <a:spLocks noGrp="1"/>
          </p:cNvSpPr>
          <p:nvPr>
            <p:ph type="sldNum"/>
          </p:nvPr>
        </p:nvSpPr>
        <p:spPr>
          <a:xfrm>
            <a:off x="6444720" y="6041520"/>
            <a:ext cx="51228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87C77C5-334D-4470-8127-25BDCEC86770}" type="slidenum"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784800" y="2163960"/>
            <a:ext cx="6469200" cy="841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6600" spc="-1" strike="noStrike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DARYLL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784800" y="4050720"/>
            <a:ext cx="6468840" cy="109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Auteurs: Dejvid Muaremi, Aurélien Siu, Romain Gallay, </a:t>
            </a: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
</a:t>
            </a: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Yohann Meyer, Loic Frueh, Labinot Rashiti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609480" y="609480"/>
            <a:ext cx="6347520" cy="1320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Difficultés techniques rencontrées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731520" y="2468880"/>
            <a:ext cx="6400800" cy="213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PLAN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pdf to vectoriel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gestion objets dans image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JavaFX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resize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609480" y="609480"/>
            <a:ext cx="6347520" cy="1320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Retards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731520" y="2468880"/>
            <a:ext cx="6400800" cy="4441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Causes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administratif : obtention des différentes données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sources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replanification : clarification des tâches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facteur humain : pressions extérieures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 Solutions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administratif: travail en amont sur des données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factices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replanification : gantt précis et suivi hebdomadaire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facteur humain : concentration, prioritisation.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609480" y="609480"/>
            <a:ext cx="6347520" cy="1320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Conclusion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731520" y="2468880"/>
            <a:ext cx="640080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ressenti de cohésion de groupe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bonne réactivité/adaptation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609480" y="609480"/>
            <a:ext cx="634752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Objectifs du projet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609480" y="2160720"/>
            <a:ext cx="634752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Horaires → Salles libres </a:t>
            </a:r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Salles → Horaires libres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
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609480" y="609480"/>
            <a:ext cx="634752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Technolo</a:t>
            </a:r>
            <a:r>
              <a:rPr b="0" lang="en-US" sz="4400" spc="-1" strike="noStrike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gies </a:t>
            </a:r>
            <a:r>
              <a:rPr b="0" lang="en-US" sz="4400" spc="-1" strike="noStrike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utilisées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113" name="Table 2"/>
          <p:cNvGraphicFramePr/>
          <p:nvPr/>
        </p:nvGraphicFramePr>
        <p:xfrm>
          <a:off x="609480" y="2160720"/>
          <a:ext cx="6347160" cy="1830240"/>
        </p:xfrm>
        <a:graphic>
          <a:graphicData uri="http://schemas.openxmlformats.org/drawingml/2006/table">
            <a:tbl>
              <a:tblPr/>
              <a:tblGrid>
                <a:gridCol w="3173760"/>
                <a:gridCol w="3173760"/>
              </a:tblGrid>
              <a:tr h="3661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Language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Java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661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BDD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Mysql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661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JavaFX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661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JSON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Jackson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661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Parser SVG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DOM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4" name="Table 3"/>
          <p:cNvGraphicFramePr/>
          <p:nvPr/>
        </p:nvGraphicFramePr>
        <p:xfrm>
          <a:off x="601560" y="4051080"/>
          <a:ext cx="6347520" cy="795240"/>
        </p:xfrm>
        <a:graphic>
          <a:graphicData uri="http://schemas.openxmlformats.org/drawingml/2006/table">
            <a:tbl>
              <a:tblPr/>
              <a:tblGrid>
                <a:gridCol w="3173400"/>
                <a:gridCol w="3174480"/>
              </a:tblGrid>
              <a:tr h="3499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Parser ICS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BiWeekly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Parser XML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XMLParser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609480" y="609480"/>
            <a:ext cx="634752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Modèle de données utilisé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116" name="Table 2"/>
          <p:cNvGraphicFramePr/>
          <p:nvPr/>
        </p:nvGraphicFramePr>
        <p:xfrm>
          <a:off x="1313640" y="1722960"/>
          <a:ext cx="5075280" cy="4319280"/>
        </p:xfrm>
        <a:graphic>
          <a:graphicData uri="http://schemas.openxmlformats.org/drawingml/2006/table">
            <a:tbl>
              <a:tblPr/>
              <a:tblGrid>
                <a:gridCol w="2537640"/>
                <a:gridCol w="2538000"/>
              </a:tblGrid>
              <a:tr h="7196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Calendrier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(raw data)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ICS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Communication client serveur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JSON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Interface graphique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FXML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Impression des données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TXT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Plan du batiment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SVG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14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609480" y="609480"/>
            <a:ext cx="634752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Base de donnée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609480" y="2160720"/>
            <a:ext cx="634752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609480" y="609480"/>
            <a:ext cx="634752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Interface utilisateur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609480" y="2160720"/>
            <a:ext cx="634752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609480" y="609480"/>
            <a:ext cx="634752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État </a:t>
            </a:r>
            <a:r>
              <a:rPr b="0" lang="en-US" sz="4400" spc="-1" strike="noStrike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d’avance</a:t>
            </a:r>
            <a:r>
              <a:rPr b="0" lang="en-US" sz="4400" spc="-1" strike="noStrike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ment du </a:t>
            </a:r>
            <a:r>
              <a:rPr b="0" lang="en-US" sz="4400" spc="-1" strike="noStrike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projet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609480" y="2160720"/>
            <a:ext cx="634752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État du projet</a:t>
            </a:r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Problème au sein du groupe</a:t>
            </a:r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Difficulté techniques rencontrées</a:t>
            </a:r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Les retards</a:t>
            </a:r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Causes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Solutions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609480" y="609480"/>
            <a:ext cx="634752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État du projet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731520" y="2834640"/>
            <a:ext cx="6583680" cy="213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Parser ICS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r>
              <a:rPr b="0" lang="en-US" sz="1800" spc="-1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OK</a:t>
            </a:r>
            <a:r>
              <a:rPr b="0" lang="en-US" sz="1800" spc="-1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BDD structure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r>
              <a:rPr b="0" lang="en-US" sz="1800" spc="-1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OK</a:t>
            </a:r>
            <a:r>
              <a:rPr b="0" lang="en-US" sz="1800" spc="-1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BDD fonctionnalités: insertion : </a:t>
            </a:r>
            <a:r>
              <a:rPr b="0" lang="en-US" sz="1800" spc="-1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OK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delete/update : </a:t>
            </a:r>
            <a:r>
              <a:rPr b="0" lang="en-US" sz="18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WIP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Protocole client/serveur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r>
              <a:rPr b="0" lang="en-US" sz="1800" spc="-1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OK</a:t>
            </a:r>
            <a:r>
              <a:rPr b="0" lang="en-US" sz="1800" spc="-1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GUI structure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r>
              <a:rPr b="0" lang="en-US" sz="1800" spc="-1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OK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GUI fonctionnalités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r>
              <a:rPr b="0" lang="en-US" sz="18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WIP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Logique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TODO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609480" y="609480"/>
            <a:ext cx="6347520" cy="1320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Problèmes au sein du groupe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731520" y="2468880"/>
            <a:ext cx="640080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Pas de problèmes graves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Avis divergents motivés par de bons arguments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→ discussions de résolution (vote)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Application>LibreOffice/5.1.6.2$Linux_X86_64 LibreOffice_project/10m0$Build-2</Application>
  <Words>43</Words>
  <Paragraphs>14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2018-04-15T21:27:02Z</dcterms:created>
  <dc:creator>Muaremi Dejvid</dc:creator>
  <dc:description/>
  <dc:language>en-US</dc:language>
  <cp:lastModifiedBy/>
  <dcterms:modified xsi:type="dcterms:W3CDTF">2018-04-18T19:04:59Z</dcterms:modified>
  <cp:revision>10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Affichage à l'écran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