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2" r:id="rId5"/>
    <p:sldId id="277" r:id="rId6"/>
    <p:sldId id="266" r:id="rId7"/>
    <p:sldId id="278" r:id="rId8"/>
    <p:sldId id="267" r:id="rId9"/>
    <p:sldId id="269" r:id="rId10"/>
    <p:sldId id="268" r:id="rId11"/>
    <p:sldId id="270" r:id="rId12"/>
    <p:sldId id="271" r:id="rId13"/>
    <p:sldId id="262" r:id="rId14"/>
    <p:sldId id="273" r:id="rId15"/>
    <p:sldId id="263" r:id="rId16"/>
    <p:sldId id="276" r:id="rId17"/>
    <p:sldId id="264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412" autoAdjust="0"/>
  </p:normalViewPr>
  <p:slideViewPr>
    <p:cSldViewPr snapToGrid="0">
      <p:cViewPr>
        <p:scale>
          <a:sx n="125" d="100"/>
          <a:sy n="125" d="100"/>
        </p:scale>
        <p:origin x="-48" y="-690"/>
      </p:cViewPr>
      <p:guideLst>
        <p:guide orient="horz" pos="2160"/>
        <p:guide pos="71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5E5119C-70C5-4C49-83B8-76FF98015C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4F0E9C-E04C-4D4A-B684-BFF2742F05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30B4F-48E6-427D-BDAF-25B747377F51}" type="datetimeFigureOut">
              <a:rPr lang="fr-CH" smtClean="0"/>
              <a:t>31.05.2018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D73459-1561-45E1-AB2B-CC2A71A7B8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A7BBBC-8A4B-45EE-ADA6-46B926B8C1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A144-6608-4837-8F7B-7467FDCA35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7886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6859A-3316-4D27-BE52-7FDA929EF13A}" type="datetimeFigureOut">
              <a:rPr lang="fr-CH" smtClean="0"/>
              <a:t>31.05.2018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5D891-70D4-4D9A-B44B-CB5014DB94A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396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03173"/>
            <a:ext cx="10058400" cy="1095447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8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268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463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45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0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92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744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31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H"/>
              <a:t>Projet PRO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074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CH"/>
              <a:t>29.05.2018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CH"/>
              <a:t>Projet PRO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490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397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20F63081-4F22-4E9C-B057-7AE4B9C5C419}" type="slidenum">
              <a:rPr lang="fr-CH" smtClean="0"/>
              <a:pPr/>
              <a:t>‹N°›</a:t>
            </a:fld>
            <a:endParaRPr lang="fr-CH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4672700E-6C9F-466A-84D2-1CF7DBA965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8730" r="25153"/>
          <a:stretch/>
        </p:blipFill>
        <p:spPr>
          <a:xfrm>
            <a:off x="0" y="0"/>
            <a:ext cx="669061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5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6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8BA8D-B001-4880-9529-E25C8686F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671484"/>
            <a:ext cx="10058400" cy="2653628"/>
          </a:xfrm>
        </p:spPr>
        <p:txBody>
          <a:bodyPr>
            <a:normAutofit/>
          </a:bodyPr>
          <a:lstStyle/>
          <a:p>
            <a:r>
              <a:rPr lang="fr-CH" sz="9600" dirty="0"/>
              <a:t>DARYLL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EB518B-0CCA-47E3-8BF5-9D1146559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Auteurs: </a:t>
            </a:r>
            <a:r>
              <a:rPr lang="fr-CH" dirty="0" err="1"/>
              <a:t>Dejvid</a:t>
            </a:r>
            <a:r>
              <a:rPr lang="fr-CH" dirty="0"/>
              <a:t> </a:t>
            </a:r>
            <a:r>
              <a:rPr lang="fr-CH" dirty="0" err="1"/>
              <a:t>Muaremi</a:t>
            </a:r>
            <a:r>
              <a:rPr lang="fr-CH" dirty="0"/>
              <a:t>, Aurélien </a:t>
            </a:r>
            <a:r>
              <a:rPr lang="fr-CH" dirty="0" err="1"/>
              <a:t>Siu</a:t>
            </a:r>
            <a:r>
              <a:rPr lang="fr-CH" dirty="0"/>
              <a:t>, Romain </a:t>
            </a:r>
            <a:r>
              <a:rPr lang="fr-CH" dirty="0" err="1"/>
              <a:t>Gallay</a:t>
            </a:r>
            <a:r>
              <a:rPr lang="fr-CH" dirty="0"/>
              <a:t>, Yohann Meyer, Labinot </a:t>
            </a:r>
            <a:r>
              <a:rPr lang="fr-CH" dirty="0" err="1"/>
              <a:t>Rashiti</a:t>
            </a:r>
            <a:r>
              <a:rPr lang="fr-CH" dirty="0"/>
              <a:t>, Loïc </a:t>
            </a:r>
            <a:r>
              <a:rPr lang="fr-CH" dirty="0" err="1"/>
              <a:t>Frueh</a:t>
            </a:r>
            <a:endParaRPr lang="fr-CH" dirty="0"/>
          </a:p>
        </p:txBody>
      </p:sp>
      <p:pic>
        <p:nvPicPr>
          <p:cNvPr id="1026" name="Picture 2" descr="https://archive.y-parc.ch/uploads/pics/20151121_image_event_po-heig-vd.png">
            <a:extLst>
              <a:ext uri="{FF2B5EF4-FFF2-40B4-BE49-F238E27FC236}">
                <a16:creationId xmlns:a16="http://schemas.microsoft.com/office/drawing/2014/main" id="{A0E76C58-B9AA-49BB-B004-2DDDE4E9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6258" cy="15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hes-so.ch/data/images/accroches/logo-hes-so-couleur-363-7988.jpg">
            <a:extLst>
              <a:ext uri="{FF2B5EF4-FFF2-40B4-BE49-F238E27FC236}">
                <a16:creationId xmlns:a16="http://schemas.microsoft.com/office/drawing/2014/main" id="{BF2BEA33-BC0D-4008-A54A-9C58020F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753" y="22813"/>
            <a:ext cx="2709583" cy="152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29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A8468-D039-4260-AB4B-3AFEB3E0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234E466-4515-41C5-AC05-F2D76548A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812" y="1846263"/>
            <a:ext cx="5758701" cy="4022725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74DA0D-B758-4CA2-B256-E2BE22E4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F41C6-CF7D-46DA-B903-82B93AB3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9A10FA-3ACE-468E-8D5D-DC2580D8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501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128E2-F89A-48BF-BFE9-581CD2AB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Communication client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4AC8BC-AFF6-4D62-BFFE-577AE775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E4E0B6-2FC6-4A79-AD3E-5FF764BE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91AEEB-BC7A-4023-9388-61B7077B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D94C0-E2BC-45C4-9BB8-D443311B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064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AE4C7-D594-4024-83D3-90637D28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Logique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C1508-2033-410E-BF12-FECDC876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Récupérer les infos enregistrées par le GUI</a:t>
            </a:r>
          </a:p>
          <a:p>
            <a:r>
              <a:rPr lang="fr-FR" dirty="0"/>
              <a:t>Traitement et transfère à la partie réseau        </a:t>
            </a:r>
          </a:p>
          <a:p>
            <a:r>
              <a:rPr lang="fr-FR" dirty="0"/>
              <a:t>Récupération du résultat renvoyé par le serveur</a:t>
            </a:r>
          </a:p>
          <a:p>
            <a:r>
              <a:rPr lang="fr-FR" dirty="0"/>
              <a:t>Traitement et décision en fonction du type de requête utilisateur</a:t>
            </a:r>
          </a:p>
          <a:p>
            <a:pPr lvl="1"/>
            <a:r>
              <a:rPr lang="fr-FR" dirty="0"/>
              <a:t>Transformations des infos pour la transmissions au GUI</a:t>
            </a:r>
          </a:p>
          <a:p>
            <a:pPr lvl="1"/>
            <a:r>
              <a:rPr lang="fr-FR" dirty="0"/>
              <a:t>Création et ouverture d'un fichier contenant les résultats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CEE7FB-36C0-491F-8933-B4116257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64D23-EB3A-4D7D-8153-600F0D1E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9BD18-A087-4406-A08F-AFBE9774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073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54A50-E200-4B04-B5B8-A65CA5BF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Difficultés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14D25-16AD-480E-AB9A-B208F190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fr-CH" dirty="0"/>
              <a:t>Date SQL</a:t>
            </a:r>
          </a:p>
          <a:p>
            <a:pPr marL="201168" lvl="1" indent="0">
              <a:buNone/>
            </a:pPr>
            <a:endParaRPr lang="fr-CH" dirty="0"/>
          </a:p>
          <a:p>
            <a:pPr marL="201168" lvl="1" indent="0">
              <a:buNone/>
            </a:pPr>
            <a:r>
              <a:rPr lang="fr-CH" dirty="0"/>
              <a:t>Mise en page du fichier imprimable</a:t>
            </a:r>
          </a:p>
          <a:p>
            <a:pPr marL="201168" lvl="1" indent="0">
              <a:buNone/>
            </a:pPr>
            <a:endParaRPr lang="fr-CH" dirty="0"/>
          </a:p>
          <a:p>
            <a:pPr marL="201168" lvl="1" indent="0">
              <a:buNone/>
            </a:pPr>
            <a:r>
              <a:rPr lang="fr-CH" dirty="0"/>
              <a:t>Affichage des plans</a:t>
            </a:r>
          </a:p>
          <a:p>
            <a:pPr marL="201168" lvl="1" indent="0">
              <a:buNone/>
            </a:pPr>
            <a:endParaRPr lang="fr-CH" dirty="0"/>
          </a:p>
          <a:p>
            <a:pPr marL="201168" lvl="1" indent="0">
              <a:buNone/>
            </a:pPr>
            <a:r>
              <a:rPr lang="fr-CH" dirty="0"/>
              <a:t>Traitement des fichier SVG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FDB79E-73B8-463C-88F5-101DFA21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B3751-DC05-4529-989F-BDE92154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1ED25-A8B9-4F67-8F8D-143B55B1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536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3DDB7-7975-4354-A673-D586BDFD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B30DD1-A606-453E-85A9-177BE170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4045"/>
          </a:xfrm>
        </p:spPr>
        <p:txBody>
          <a:bodyPr>
            <a:normAutofit/>
          </a:bodyPr>
          <a:lstStyle/>
          <a:p>
            <a:r>
              <a:rPr lang="fr-CH" dirty="0"/>
              <a:t>Récupération des sources</a:t>
            </a:r>
          </a:p>
          <a:p>
            <a:pPr lvl="1"/>
            <a:r>
              <a:rPr lang="fr-CH" dirty="0"/>
              <a:t>Horaire ICS</a:t>
            </a:r>
          </a:p>
          <a:p>
            <a:pPr lvl="1"/>
            <a:r>
              <a:rPr lang="fr-CH" dirty="0"/>
              <a:t>Plans du bâtiment</a:t>
            </a:r>
          </a:p>
          <a:p>
            <a:pPr lvl="1"/>
            <a:endParaRPr lang="fr-CH" dirty="0"/>
          </a:p>
          <a:p>
            <a:r>
              <a:rPr lang="fr-CH" dirty="0"/>
              <a:t>Division de la charge de travail</a:t>
            </a:r>
          </a:p>
          <a:p>
            <a:pPr lvl="1"/>
            <a:endParaRPr lang="fr-CH" dirty="0"/>
          </a:p>
          <a:p>
            <a:r>
              <a:rPr lang="fr-CH" dirty="0"/>
              <a:t>Rendu</a:t>
            </a:r>
          </a:p>
          <a:p>
            <a:pPr lvl="1"/>
            <a:r>
              <a:rPr lang="fr-CH" dirty="0"/>
              <a:t>Fonctionnement du code sous la forme d’une archive Java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8D0073-F3FE-48F5-A06A-38A1C989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49597F-A31C-4983-8DDA-79891CF3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F348A-A7FD-43BB-9C86-1CEE7932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727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67308-03F1-48FD-9AB1-1F190B95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H" sz="4800" dirty="0"/>
              <a:t>Bugs connus et 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DBB8D-6C8A-4677-8912-75651660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9555"/>
          </a:xfrm>
        </p:spPr>
        <p:txBody>
          <a:bodyPr>
            <a:normAutofit/>
          </a:bodyPr>
          <a:lstStyle/>
          <a:p>
            <a:r>
              <a:rPr lang="fr-CH" dirty="0"/>
              <a:t>Ajouter une limite pour la fin du fichier ICS</a:t>
            </a:r>
          </a:p>
          <a:p>
            <a:pPr lvl="1"/>
            <a:endParaRPr lang="fr-CH" dirty="0"/>
          </a:p>
          <a:p>
            <a:r>
              <a:rPr lang="fr-CH" dirty="0"/>
              <a:t>Allocation de la mémoire</a:t>
            </a:r>
          </a:p>
          <a:p>
            <a:pPr lvl="1"/>
            <a:endParaRPr lang="fr-CH" dirty="0"/>
          </a:p>
          <a:p>
            <a:r>
              <a:rPr lang="fr-CH" dirty="0"/>
              <a:t>La partie 2 de l’étage B est corrompu</a:t>
            </a:r>
          </a:p>
          <a:p>
            <a:pPr lvl="1"/>
            <a:endParaRPr lang="fr-CH" dirty="0"/>
          </a:p>
          <a:p>
            <a:r>
              <a:rPr lang="fr-CH" dirty="0"/>
              <a:t>Améliorer la partie «</a:t>
            </a:r>
            <a:r>
              <a:rPr lang="fr-CH" dirty="0" err="1"/>
              <a:t>remote</a:t>
            </a:r>
            <a:r>
              <a:rPr lang="fr-CH" dirty="0"/>
              <a:t> server»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99ED2-8FA1-4495-91A1-E752AB6D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50EEB8-BF9B-4E8B-90C2-DF77398C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4DD8A-1456-4B25-88D1-2E181F45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909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1BDE7-4268-4F71-802B-89BB7E0C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Conclusion sur le travail en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F3E672-4E32-4A38-8DB7-AECD6FF1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Beaucoup de temps nécessaire à la coordination des tâches</a:t>
            </a:r>
          </a:p>
          <a:p>
            <a:pPr marL="658368" lvl="1" indent="-457200"/>
            <a:endParaRPr lang="fr-CH" dirty="0"/>
          </a:p>
          <a:p>
            <a:pPr marL="0" indent="0">
              <a:buNone/>
            </a:pPr>
            <a:r>
              <a:rPr lang="fr-CH" dirty="0"/>
              <a:t>De nombreuses réunions ont été faites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58B539-6BDA-4726-AC84-3B50141F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E5602-6886-421F-A3DB-3FCEC156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558349-54D1-41BD-9C6A-202999E2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189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E7D25-FBD0-4870-878C-58EDE852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 sur le projet réalisé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5EBF0C-24A5-4056-8B92-719E58C28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fr-CH" dirty="0"/>
              <a:t>Satisfaction personnel sur le produit final</a:t>
            </a:r>
          </a:p>
          <a:p>
            <a:pPr marL="0">
              <a:buNone/>
            </a:pPr>
            <a:r>
              <a:rPr lang="fr-CH" dirty="0"/>
              <a:t>Nouvelles expériences acquises</a:t>
            </a:r>
          </a:p>
          <a:p>
            <a:pPr marL="0">
              <a:buNone/>
            </a:pPr>
            <a:r>
              <a:rPr lang="fr-CH" dirty="0"/>
              <a:t>Rapport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E97056-82FE-495B-B5A4-DC3D8C6B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933D85-39A5-4694-936C-DD4B170C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6DC7B-0364-40EC-B622-BBFC3B3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594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8E4E9-E17E-45A2-962B-D22F495A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575B98-7929-4274-83B2-D7447CB49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D1F7A2-8412-41E2-9C96-9A71ACFB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7FA3CB-2CEC-4507-B526-0D436CEF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AD4057-6EEB-42E7-8AE9-58ACD1F1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017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9A77F-E861-423A-9138-48E34F05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88B9AD-5C8B-4D57-AD67-4E2A8F6A2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3261DE-DEED-4CCB-987D-B3374193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A12E6-CC9E-4029-8558-90C7C3EF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7D4720-4D9F-4502-9160-EEBB6355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94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8B632-8440-4E06-A69D-8D248458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 projet DARYLL, c’est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8BC04-4506-449C-9856-EA2D1EF7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fr-CH" dirty="0"/>
              <a:t>Localisateur de salles libres dans les établissements de la HEIG-VD</a:t>
            </a:r>
          </a:p>
          <a:p>
            <a:pPr marL="201168" lvl="1" indent="0">
              <a:buNone/>
            </a:pPr>
            <a:endParaRPr lang="fr-CH" dirty="0"/>
          </a:p>
          <a:p>
            <a:pPr marL="201168" lvl="1" indent="0">
              <a:buNone/>
            </a:pPr>
            <a:r>
              <a:rPr lang="fr-CH" dirty="0"/>
              <a:t>Logiciel qui répond à un besoin quotidien des élèves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6BD2B3-826F-4816-8B21-AF0A5A1C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D0153-D312-4CC9-A56C-2646576C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15BA0-8B8F-4129-9B71-700AC002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5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501BC-9D72-4C05-A146-61DA6756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 utilisées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86E232-D625-4D9F-B5E4-0A286C0C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413597-164A-42A5-AA43-68B7735E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7DB481-3701-4710-91DB-BDED4CF7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3</a:t>
            </a:fld>
            <a:endParaRPr lang="fr-CH"/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8B1BC26E-B6C5-4B97-B689-C3DE01AB6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721719"/>
              </p:ext>
            </p:extLst>
          </p:nvPr>
        </p:nvGraphicFramePr>
        <p:xfrm>
          <a:off x="1066800" y="2178772"/>
          <a:ext cx="10058400" cy="356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28928">
                  <a:extLst>
                    <a:ext uri="{9D8B030D-6E8A-4147-A177-3AD203B41FA5}">
                      <a16:colId xmlns:a16="http://schemas.microsoft.com/office/drawing/2014/main" val="95567702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225096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Langage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9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Base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9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Interface Graphique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 err="1"/>
                        <a:t>JavaFX</a:t>
                      </a:r>
                      <a:endParaRPr lang="fr-C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9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Fichier 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Jackson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Parseur SVG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5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Parseur 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 err="1"/>
                        <a:t>BiWeekly</a:t>
                      </a:r>
                      <a:endParaRPr lang="fr-C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3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Parseur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 err="1"/>
                        <a:t>XMLParser</a:t>
                      </a:r>
                      <a:endParaRPr lang="fr-C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3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Système de mise en production automatisé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Docker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20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Gestionnaire de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1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D03EF-D943-4F2C-B3EB-0B58D60A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/>
              <a:t>Architecture et implémentation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82EF8F2-A418-4A9F-B385-6FD68E4AA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" t="20367" r="1797" b="2648"/>
          <a:stretch/>
        </p:blipFill>
        <p:spPr>
          <a:xfrm>
            <a:off x="350146" y="2179195"/>
            <a:ext cx="11494882" cy="3838754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234711-8C23-4B7E-91A3-C0680A35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4754F-7EA8-452D-8BAD-6C3AC9E6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0FB0C-23B7-4F56-B31F-B8E2E4E6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20F63081-4F22-4E9C-B057-7AE4B9C5C419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348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41798-C14C-4AFE-A956-DBF474B2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AF2B3-C79A-41A2-9D6C-766D03FE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r>
              <a:rPr lang="fr-CH" dirty="0"/>
              <a:t>Répartition des charges par domaine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674E2-CD0C-4AE9-A839-8EBD7919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2DFA1-6B51-42B5-AF37-27C51868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40D8D6-C3FA-4525-8489-4362A089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5</a:t>
            </a:fld>
            <a:endParaRPr lang="fr-CH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6EABC76-FE6E-493D-8B07-A55D5BEDB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6042"/>
              </p:ext>
            </p:extLst>
          </p:nvPr>
        </p:nvGraphicFramePr>
        <p:xfrm>
          <a:off x="1236000" y="3850145"/>
          <a:ext cx="9720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255167927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6730516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2429374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182226533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069090415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74411465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Traitement des plans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Parseur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Base de données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Communication client – serveur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Logique client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07139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CH" dirty="0"/>
                        <a:t>Aurélien Siu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Labinot Rashiti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Romain Gallay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Dejvid Muaremi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Yohann Meyer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Loïc Frueh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958426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CH" dirty="0"/>
                        <a:t>Labinot Rashiti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Aurélien Siu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Aurélien Siu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Romain Gallay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Romain Gallay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52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Loïc Frueh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12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2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001F2-BCC1-4DF1-AFD4-3EF950E1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24173C-004C-4908-AC8B-D7A6727E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H" dirty="0"/>
              <a:t>Réunion quasi-hebdomadaire en plus du cours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Support de communication : </a:t>
            </a:r>
            <a:r>
              <a:rPr lang="fr-CH" dirty="0" err="1"/>
              <a:t>Telegram</a:t>
            </a:r>
            <a:r>
              <a:rPr lang="fr-CH" dirty="0"/>
              <a:t> et Git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BBF8B-8B75-418A-A461-767E8E88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9EB5A-C8B8-4EB2-9C33-7F7A1023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63EC4B-5FF4-45AF-A261-2342CF5F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859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CADA8-FA59-41CE-A395-01EF0FA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0008" cy="1450757"/>
          </a:xfrm>
        </p:spPr>
        <p:txBody>
          <a:bodyPr/>
          <a:lstStyle/>
          <a:p>
            <a:r>
              <a:rPr lang="fr-CH" dirty="0"/>
              <a:t>GUI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7EFC3403-7847-42B8-8225-B54E81AED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600930"/>
              </p:ext>
            </p:extLst>
          </p:nvPr>
        </p:nvGraphicFramePr>
        <p:xfrm>
          <a:off x="1097280" y="2187178"/>
          <a:ext cx="10220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004">
                  <a:extLst>
                    <a:ext uri="{9D8B030D-6E8A-4147-A177-3AD203B41FA5}">
                      <a16:colId xmlns:a16="http://schemas.microsoft.com/office/drawing/2014/main" val="1349658268"/>
                    </a:ext>
                  </a:extLst>
                </a:gridCol>
                <a:gridCol w="5110004">
                  <a:extLst>
                    <a:ext uri="{9D8B030D-6E8A-4147-A177-3AD203B41FA5}">
                      <a16:colId xmlns:a16="http://schemas.microsoft.com/office/drawing/2014/main" val="2376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Mockup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Rendu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184094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CB7DA7-8E51-4C78-8D9C-5CD0F0FE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332BC-366C-4443-91B6-34BE6FDC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2F008-A08E-4EAE-A5F1-342495D8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7</a:t>
            </a:fld>
            <a:endParaRPr lang="fr-CH"/>
          </a:p>
        </p:txBody>
      </p:sp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1F3B09BC-E015-4D35-A390-3A1809A97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" t="1300" r="1774" b="1665"/>
          <a:stretch/>
        </p:blipFill>
        <p:spPr>
          <a:xfrm>
            <a:off x="1097280" y="3186325"/>
            <a:ext cx="4929188" cy="2514600"/>
          </a:xfrm>
          <a:prstGeom prst="rect">
            <a:avLst/>
          </a:prstGeom>
        </p:spPr>
      </p:pic>
      <p:pic>
        <p:nvPicPr>
          <p:cNvPr id="8" name="Espace réservé du contenu 5">
            <a:extLst>
              <a:ext uri="{FF2B5EF4-FFF2-40B4-BE49-F238E27FC236}">
                <a16:creationId xmlns:a16="http://schemas.microsoft.com/office/drawing/2014/main" id="{12913EC5-55FB-45EF-87D4-F759D76D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876" y="2837796"/>
            <a:ext cx="5118182" cy="32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24D16-E6DA-4A7A-93F1-08ED9B87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Traitement des plans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0B9803-98EE-4709-86AD-4A3FBFD7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fr-FR" dirty="0"/>
              <a:t>Transformation       →</a:t>
            </a:r>
          </a:p>
          <a:p>
            <a:pPr lvl="1"/>
            <a:endParaRPr lang="fr-FR" dirty="0"/>
          </a:p>
          <a:p>
            <a:pPr marL="201168" lvl="1" indent="0">
              <a:buNone/>
            </a:pPr>
            <a:r>
              <a:rPr lang="fr-FR" dirty="0"/>
              <a:t>Traitement des fichiers SVG</a:t>
            </a:r>
          </a:p>
          <a:p>
            <a:pPr lvl="1"/>
            <a:endParaRPr lang="fr-FR" dirty="0"/>
          </a:p>
          <a:p>
            <a:pPr marL="201168" lvl="1" indent="0">
              <a:buNone/>
            </a:pPr>
            <a:r>
              <a:rPr lang="fr-FR" dirty="0"/>
              <a:t>Modifications dynamique des plans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BFB982-49F9-4677-82CB-81D562B3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4C754C-4A3A-4A53-B736-03B39BBB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8A17F-FF49-48ED-A35E-8A7C6046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8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3BB91E-F4F7-4D55-94E1-B8A0C9A3E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51" y="2651760"/>
            <a:ext cx="432000" cy="432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C86A1E6-3877-4992-BEE3-85D8CB07C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2651760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2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5493A-1B35-407E-A6A5-F0E3943E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Parseur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5FE1B-8250-4B1B-AE09-DEF09E2C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Fichier ICS de GAPS</a:t>
            </a:r>
          </a:p>
          <a:p>
            <a:endParaRPr lang="fr-CH" dirty="0"/>
          </a:p>
          <a:p>
            <a:r>
              <a:rPr lang="fr-CH" dirty="0"/>
              <a:t>Informations pour la base de données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39BDD7-86FA-47FD-BDA9-210BD417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C91326-50FB-409F-B8D9-6F5B4AE9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DD356D-3A8E-46A8-B192-086C8F25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476778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</TotalTime>
  <Words>415</Words>
  <Application>Microsoft Office PowerPoint</Application>
  <PresentationFormat>Grand écran</PresentationFormat>
  <Paragraphs>161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Rétrospective</vt:lpstr>
      <vt:lpstr>DARYLL</vt:lpstr>
      <vt:lpstr>Le projet DARYLL, c’est quoi ?</vt:lpstr>
      <vt:lpstr>Technologies utilisées</vt:lpstr>
      <vt:lpstr>Architecture et implémentation</vt:lpstr>
      <vt:lpstr>Organisation du groupe</vt:lpstr>
      <vt:lpstr>Organisation du groupe</vt:lpstr>
      <vt:lpstr>GUI</vt:lpstr>
      <vt:lpstr>Traitement des plans</vt:lpstr>
      <vt:lpstr>Parseur</vt:lpstr>
      <vt:lpstr>Base de données</vt:lpstr>
      <vt:lpstr>Communication client serveur</vt:lpstr>
      <vt:lpstr>Logique client</vt:lpstr>
      <vt:lpstr>Difficultés principales</vt:lpstr>
      <vt:lpstr>Problèmes rencontrés</vt:lpstr>
      <vt:lpstr>Bugs connus et améliorations possibles</vt:lpstr>
      <vt:lpstr>Conclusion sur le travail en groupe</vt:lpstr>
      <vt:lpstr>Conclusion sur le projet réalisé</vt:lpstr>
      <vt:lpstr>Démo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Labinot</dc:creator>
  <cp:lastModifiedBy>Muaremi Dejvid</cp:lastModifiedBy>
  <cp:revision>56</cp:revision>
  <dcterms:created xsi:type="dcterms:W3CDTF">2018-05-29T12:32:53Z</dcterms:created>
  <dcterms:modified xsi:type="dcterms:W3CDTF">2018-05-31T06:29:08Z</dcterms:modified>
</cp:coreProperties>
</file>