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1A2C-BD63-4CD4-B398-DEB230F52940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0ED-5A9E-41B8-A6A8-F23C3107B6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2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66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23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1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833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99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14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03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754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727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792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5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64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786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96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598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4C66-892F-410F-AF4F-326AE6625CD3}" type="datetimeFigureOut">
              <a:rPr lang="fr-CH" smtClean="0"/>
              <a:t>15.04.2018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51CF8-450A-442A-92A4-F62E1A08771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643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894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D74C66-892F-410F-AF4F-326AE6625CD3}" type="datetimeFigureOut">
              <a:rPr lang="fr-CH" smtClean="0"/>
              <a:pPr/>
              <a:t>15.04.2018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B51CF8-450A-442A-92A4-F62E1A08771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92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403DB-EEA5-4017-BEE4-75CF3A7F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" y="2164079"/>
            <a:ext cx="6469380" cy="841727"/>
          </a:xfrm>
        </p:spPr>
        <p:txBody>
          <a:bodyPr anchor="ctr"/>
          <a:lstStyle/>
          <a:p>
            <a:r>
              <a:rPr lang="fr-CH" sz="6600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ADAA5E-B5FC-411D-8E52-D0026666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" y="4050834"/>
            <a:ext cx="6469379" cy="1096899"/>
          </a:xfrm>
        </p:spPr>
        <p:txBody>
          <a:bodyPr>
            <a:noAutofit/>
          </a:bodyPr>
          <a:lstStyle/>
          <a:p>
            <a:r>
              <a:rPr lang="fr-CH" sz="2100" dirty="0"/>
              <a:t>Auteurs: Dejvid Muaremi, Aurélien </a:t>
            </a:r>
            <a:r>
              <a:rPr lang="fr-CH" sz="2100" dirty="0" err="1"/>
              <a:t>Siu</a:t>
            </a:r>
            <a:r>
              <a:rPr lang="fr-CH" sz="2100" dirty="0"/>
              <a:t>, Romain </a:t>
            </a:r>
            <a:r>
              <a:rPr lang="fr-CH" sz="2100" dirty="0" err="1"/>
              <a:t>Gallay</a:t>
            </a:r>
            <a:r>
              <a:rPr lang="fr-CH" sz="2100" dirty="0"/>
              <a:t>, </a:t>
            </a:r>
            <a:br>
              <a:rPr lang="fr-CH" sz="2100" dirty="0"/>
            </a:br>
            <a:r>
              <a:rPr lang="fr-CH" sz="2100" dirty="0"/>
              <a:t>Yohann Meyer, </a:t>
            </a:r>
            <a:r>
              <a:rPr lang="fr-CH" sz="2100" dirty="0" err="1"/>
              <a:t>Loic</a:t>
            </a:r>
            <a:r>
              <a:rPr lang="fr-CH" sz="2100" dirty="0"/>
              <a:t> </a:t>
            </a:r>
            <a:r>
              <a:rPr lang="fr-CH" sz="2100" dirty="0" err="1"/>
              <a:t>Frueh</a:t>
            </a:r>
            <a:r>
              <a:rPr lang="fr-CH" sz="2100" dirty="0"/>
              <a:t>, </a:t>
            </a:r>
            <a:r>
              <a:rPr lang="fr-CH" sz="2100" dirty="0" err="1"/>
              <a:t>Labinot</a:t>
            </a:r>
            <a:r>
              <a:rPr lang="fr-CH" sz="2100" dirty="0"/>
              <a:t> </a:t>
            </a:r>
            <a:r>
              <a:rPr lang="fr-CH" sz="2100" dirty="0" err="1"/>
              <a:t>Rashiti</a:t>
            </a:r>
            <a:endParaRPr lang="fr-CH" sz="2100" dirty="0"/>
          </a:p>
        </p:txBody>
      </p:sp>
    </p:spTree>
    <p:extLst>
      <p:ext uri="{BB962C8B-B14F-4D97-AF65-F5344CB8AC3E}">
        <p14:creationId xmlns:p14="http://schemas.microsoft.com/office/powerpoint/2010/main" val="17591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41DCD-A1D9-43C5-867D-D6DF2A1E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EF26E-A872-4F7E-89CD-B6A1860D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/>
          </a:p>
        </p:txBody>
      </p:sp>
    </p:spTree>
    <p:extLst>
      <p:ext uri="{BB962C8B-B14F-4D97-AF65-F5344CB8AC3E}">
        <p14:creationId xmlns:p14="http://schemas.microsoft.com/office/powerpoint/2010/main" val="281027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85ADA-CD37-4C8B-88A9-7D7800C2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AB66B-F6AF-4C6C-8281-3C6048F4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/>
          </a:p>
        </p:txBody>
      </p:sp>
    </p:spTree>
    <p:extLst>
      <p:ext uri="{BB962C8B-B14F-4D97-AF65-F5344CB8AC3E}">
        <p14:creationId xmlns:p14="http://schemas.microsoft.com/office/powerpoint/2010/main" val="42789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097C9-2E9B-413E-BADE-9308C29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Modèle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68110-FCEA-4F79-AFD0-9E291B85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6107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AE55-9C91-4DC3-81EF-63073C3A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CE0A02-B75C-44DC-92BD-E7F8A505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96868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FDC8D-5BF6-42DA-9C34-31944F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8F33D-1B6C-4051-B7C4-32BB2B8A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2400"/>
          </a:p>
        </p:txBody>
      </p:sp>
    </p:spTree>
    <p:extLst>
      <p:ext uri="{BB962C8B-B14F-4D97-AF65-F5344CB8AC3E}">
        <p14:creationId xmlns:p14="http://schemas.microsoft.com/office/powerpoint/2010/main" val="19593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387DE-B1C7-4349-A293-72FD010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État d’avancement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A3807-E1C9-48F0-A54D-8FCAFB50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État du projet</a:t>
            </a:r>
          </a:p>
          <a:p>
            <a:r>
              <a:rPr lang="fr-CH" sz="2400" dirty="0"/>
              <a:t>Problème au sein du groupe</a:t>
            </a:r>
          </a:p>
          <a:p>
            <a:r>
              <a:rPr lang="fr-CH" sz="2400" dirty="0"/>
              <a:t>Difficulté techniques rencontrées</a:t>
            </a:r>
          </a:p>
          <a:p>
            <a:r>
              <a:rPr lang="fr-CH" sz="2400" dirty="0"/>
              <a:t>Les retards</a:t>
            </a:r>
          </a:p>
          <a:p>
            <a:pPr lvl="1"/>
            <a:r>
              <a:rPr lang="fr-CH" sz="2000" dirty="0"/>
              <a:t>Causes</a:t>
            </a:r>
          </a:p>
          <a:p>
            <a:pPr lvl="1"/>
            <a:r>
              <a:rPr lang="fr-CH" sz="2000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339072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43</Words>
  <Application>Microsoft Office PowerPoint</Application>
  <PresentationFormat>Affichage à l'écran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3</vt:lpstr>
      <vt:lpstr>Facette</vt:lpstr>
      <vt:lpstr>DARYLL</vt:lpstr>
      <vt:lpstr>Objectifs du projet</vt:lpstr>
      <vt:lpstr>Technologies utilisées</vt:lpstr>
      <vt:lpstr>Modèle utilisé</vt:lpstr>
      <vt:lpstr>Base de donnée</vt:lpstr>
      <vt:lpstr>Interface utilisateur</vt:lpstr>
      <vt:lpstr>État d’avancement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Muaremi Dejvid</dc:creator>
  <cp:lastModifiedBy>Muaremi Dejvid</cp:lastModifiedBy>
  <cp:revision>8</cp:revision>
  <dcterms:created xsi:type="dcterms:W3CDTF">2018-04-15T21:27:02Z</dcterms:created>
  <dcterms:modified xsi:type="dcterms:W3CDTF">2018-04-15T23:00:48Z</dcterms:modified>
</cp:coreProperties>
</file>