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mforta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3536d1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3536d1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93536d1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93536d1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3536d1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3536d1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3536d1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3536d1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3536d10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3536d1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3536d1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93536d1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3536d10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93536d10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93536d10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93536d10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93536d10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93536d10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3536d10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93536d1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8b5b68b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8b5b68b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3536d1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3536d1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93536d1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93536d1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3536d1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93536d1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3536d1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3536d1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3536d10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3536d1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93536d10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93536d1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3536d10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3536d1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6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-12465" l="-7206" r="-7367" t="-2108"/>
          <a:stretch/>
        </p:blipFill>
        <p:spPr>
          <a:xfrm>
            <a:off x="13538" y="-117975"/>
            <a:ext cx="91304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922" y="191725"/>
            <a:ext cx="7220151" cy="40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4315" l="0" r="0" t="17087"/>
          <a:stretch/>
        </p:blipFill>
        <p:spPr>
          <a:xfrm>
            <a:off x="2276600" y="236825"/>
            <a:ext cx="4590799" cy="45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9675" y="73750"/>
            <a:ext cx="4684649" cy="43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5" y="691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6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5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3475" y="1347776"/>
            <a:ext cx="38100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52400" y="152400"/>
            <a:ext cx="441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F4B6C"/>
                </a:solidFill>
                <a:latin typeface="Comfortaa"/>
                <a:ea typeface="Comfortaa"/>
                <a:cs typeface="Comfortaa"/>
                <a:sym typeface="Comfortaa"/>
              </a:rPr>
              <a:t>Topology Mesh</a:t>
            </a:r>
            <a:endParaRPr b="1" sz="3000">
              <a:solidFill>
                <a:srgbClr val="3F4B6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975" y="1152475"/>
            <a:ext cx="5860425" cy="27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0" y="0"/>
            <a:ext cx="427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F4B6C"/>
                </a:solidFill>
                <a:latin typeface="Comfortaa"/>
                <a:ea typeface="Comfortaa"/>
                <a:cs typeface="Comfortaa"/>
                <a:sym typeface="Comfortaa"/>
              </a:rPr>
              <a:t>Topology Bus</a:t>
            </a:r>
            <a:endParaRPr b="1" sz="3000">
              <a:solidFill>
                <a:srgbClr val="3F4B6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0" y="0"/>
            <a:ext cx="417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F4B6C"/>
                </a:solidFill>
                <a:latin typeface="Comfortaa"/>
                <a:ea typeface="Comfortaa"/>
                <a:cs typeface="Comfortaa"/>
                <a:sym typeface="Comfortaa"/>
              </a:rPr>
              <a:t>Topology Ring</a:t>
            </a:r>
            <a:endParaRPr b="1" sz="3000">
              <a:solidFill>
                <a:srgbClr val="3F4B6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1613" y="1342971"/>
            <a:ext cx="5300774" cy="26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4050" y="1152475"/>
            <a:ext cx="5589626" cy="26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0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F4B6C"/>
                </a:solidFill>
                <a:latin typeface="Comfortaa"/>
                <a:ea typeface="Comfortaa"/>
                <a:cs typeface="Comfortaa"/>
                <a:sym typeface="Comfortaa"/>
              </a:rPr>
              <a:t>Topology Star</a:t>
            </a:r>
            <a:endParaRPr b="1" sz="3000">
              <a:solidFill>
                <a:srgbClr val="3F4B6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9400" y="1461888"/>
            <a:ext cx="4439475" cy="2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0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F4B6C"/>
                </a:solidFill>
                <a:latin typeface="Comfortaa"/>
                <a:ea typeface="Comfortaa"/>
                <a:cs typeface="Comfortaa"/>
                <a:sym typeface="Comfortaa"/>
              </a:rPr>
              <a:t>Topology Tree</a:t>
            </a:r>
            <a:endParaRPr b="1" sz="3000">
              <a:solidFill>
                <a:srgbClr val="3F4B6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