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D63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25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3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6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4D1E75D-0D5A-EC05-6F83-CFBE5E433CBD}"/>
              </a:ext>
            </a:extLst>
          </p:cNvPr>
          <p:cNvSpPr/>
          <p:nvPr/>
        </p:nvSpPr>
        <p:spPr>
          <a:xfrm>
            <a:off x="1683657" y="2234872"/>
            <a:ext cx="8824686" cy="1771072"/>
          </a:xfrm>
          <a:prstGeom prst="rect">
            <a:avLst/>
          </a:prstGeom>
          <a:solidFill>
            <a:srgbClr val="5A5D63"/>
          </a:solidFill>
          <a:ln>
            <a:solidFill>
              <a:srgbClr val="5A5D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A62866-CBFA-7A1E-6F89-921ACE087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534832"/>
            <a:ext cx="8652938" cy="133773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obo" panose="02000603000000000000" pitchFamily="2" charset="0"/>
                <a:ea typeface="Hobo" panose="02000603000000000000" pitchFamily="2" charset="0"/>
              </a:rPr>
              <a:t>프로그래밍 언어활용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64021-4344-2430-7BD4-40E7753F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077303"/>
            <a:ext cx="8655200" cy="4572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Hobo" panose="02000603000000000000" pitchFamily="2" charset="0"/>
                <a:ea typeface="Hobo" panose="02000603000000000000" pitchFamily="2" charset="0"/>
              </a:rPr>
              <a:t>2301125 </a:t>
            </a:r>
            <a:r>
              <a:rPr lang="ko-KR" altLang="en-US" dirty="0" err="1">
                <a:solidFill>
                  <a:schemeClr val="tx1"/>
                </a:solidFill>
                <a:latin typeface="Hobo" panose="02000603000000000000" pitchFamily="2" charset="0"/>
                <a:ea typeface="Hobo" panose="02000603000000000000" pitchFamily="2" charset="0"/>
              </a:rPr>
              <a:t>오정민</a:t>
            </a:r>
            <a:endParaRPr lang="ko-KR" altLang="en-US" dirty="0">
              <a:solidFill>
                <a:schemeClr val="tx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5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E2CA-4D11-40A7-DBBC-4B0DAD02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9B4CA5-467D-69F6-3BE2-AFF4090BAE82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988828-985F-EC6B-E663-43DF278FF5AE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AD30F42-F0E3-BC60-5056-D609B602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282" y="0"/>
            <a:ext cx="3608680" cy="43858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basicInfo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{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정규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일용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영업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점장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오정민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"100001"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최명길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"200001"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코로나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"300001"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"400001"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진접읍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"200002"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한송이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"100002"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한민국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"300002"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정통파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"200003"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경복대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"400002"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이대한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"100003"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한국인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"200004"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basicInfo.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basicInfo.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typeCode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basicInfo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basicInfo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basicInfo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typeCode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정규직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일용직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영업직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점장직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};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5FC295-BAEC-38C1-715F-67E566F1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962" y="0"/>
            <a:ext cx="4867038" cy="52168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typeCode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님의 급수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charAt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reguler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님의 일당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님의 작업 일수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temporary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님의 급수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charAt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님의 판매 금액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님의 커미션 비율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sc.nextDouble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jobLabel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님의 급수 입력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sc.next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charAt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company.printAll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company.printSalesmanDetails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1EC8FD6-5574-1019-4FBD-16362632C707}"/>
              </a:ext>
            </a:extLst>
          </p:cNvPr>
          <p:cNvSpPr txBox="1">
            <a:spLocks/>
          </p:cNvSpPr>
          <p:nvPr/>
        </p:nvSpPr>
        <p:spPr>
          <a:xfrm>
            <a:off x="0" y="842544"/>
            <a:ext cx="2163700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Main.java</a:t>
            </a:r>
          </a:p>
        </p:txBody>
      </p:sp>
    </p:spTree>
    <p:extLst>
      <p:ext uri="{BB962C8B-B14F-4D97-AF65-F5344CB8AC3E}">
        <p14:creationId xmlns:p14="http://schemas.microsoft.com/office/powerpoint/2010/main" val="15189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4CA21-E32B-0C91-BECD-D2B982403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BA11A-0195-A8D3-D2D4-46A3D97F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EB1120-A0EC-45E9-755C-DC08AAB541CB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73F4F2A-D829-BDA2-B3CC-54E732B83026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6E603F57-FD74-E2A4-DBC8-EFF618B754BC}"/>
              </a:ext>
            </a:extLst>
          </p:cNvPr>
          <p:cNvSpPr txBox="1">
            <a:spLocks/>
          </p:cNvSpPr>
          <p:nvPr/>
        </p:nvSpPr>
        <p:spPr>
          <a:xfrm>
            <a:off x="-1" y="842544"/>
            <a:ext cx="2985907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Regular.java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754978-5A42-E152-43E5-087146835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289" y="0"/>
            <a:ext cx="2877711" cy="38318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reguler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reguler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'1'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1600000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'2'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1800000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'3'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2100000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'4'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2400000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'5'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2800000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33A5530-5C45-3EEC-DDDA-1A66B474D98A}"/>
              </a:ext>
            </a:extLst>
          </p:cNvPr>
          <p:cNvSpPr txBox="1">
            <a:spLocks/>
          </p:cNvSpPr>
          <p:nvPr/>
        </p:nvSpPr>
        <p:spPr>
          <a:xfrm>
            <a:off x="-1" y="1415104"/>
            <a:ext cx="3631916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급 등급 </a:t>
            </a:r>
            <a:endParaRPr lang="en-US" altLang="ko-KR" sz="3000" b="1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F1D82-5B0D-EF53-7EC3-B3626542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B3F2-A2BD-DFDB-158C-3E62E3CC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C112E57-E0EF-8EE1-05D5-90655AFC26A1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1025A4-A32B-7000-8F6B-592BE0FFE04E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3A10CECC-2F2C-FCBE-E695-FA67CCC1AC97}"/>
              </a:ext>
            </a:extLst>
          </p:cNvPr>
          <p:cNvSpPr txBox="1">
            <a:spLocks/>
          </p:cNvSpPr>
          <p:nvPr/>
        </p:nvSpPr>
        <p:spPr>
          <a:xfrm>
            <a:off x="-1" y="842544"/>
            <a:ext cx="2985907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Company.java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D19CF99-3EAC-D308-2504-BA1EF4A79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429000"/>
            <a:ext cx="5416868" cy="32778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printSalesmanDetails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  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영업직 사원 커미션 산출 내역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"**************************************************************************************"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사번     이름  급    판매실적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요율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커미션금액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"**************************************************************************************"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instanceof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%6s %4s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%,10d   %5.2f %,10d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s.getCommission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"**************************************************************************************"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totalNetPay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computeNetPay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F0ECF6-40B0-750F-92F9-EF43B986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670" y="0"/>
            <a:ext cx="6880330" cy="64633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company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employees.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++]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printAll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computeNetPay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computeNetPay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      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경복주식회사 급여 대장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"**************************************************************************************"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ID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    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일당     기본급       인센티브  커미션급여       급여액         세금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"**************************************************************************************"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instanceof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s.printSalaryDetail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instanceof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m.printSalaryDetail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instanceof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temporary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t.printSalaryDetail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-       -    %,10d       -,        -,       %,10d %,10d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employees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"**************************************************************************************"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 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지급액 합계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         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.totalNetPay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"**************************************************************************************"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F2C1793-810C-3C89-1306-9560852BB685}"/>
              </a:ext>
            </a:extLst>
          </p:cNvPr>
          <p:cNvSpPr txBox="1">
            <a:spLocks/>
          </p:cNvSpPr>
          <p:nvPr/>
        </p:nvSpPr>
        <p:spPr>
          <a:xfrm>
            <a:off x="-1" y="1415103"/>
            <a:ext cx="2789435" cy="1620909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영업직 커미션</a:t>
            </a:r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 </a:t>
            </a:r>
            <a:r>
              <a:rPr lang="ko-KR" altLang="en-US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및</a:t>
            </a:r>
            <a:endParaRPr lang="en-US" altLang="ko-KR" sz="3000" b="1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  <a:p>
            <a:r>
              <a:rPr lang="ko-KR" altLang="en-US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급여 대장 </a:t>
            </a:r>
            <a:endParaRPr lang="en-US" altLang="ko-KR" sz="3000" b="1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04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10E2B-0674-DD4B-9E54-BF48969B3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09A71-088B-5C38-B3BE-E3468E2D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8538EB5-252A-9D09-2D2F-781E0E43D673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DAB5F0A-E100-256D-E51C-7F146901D0B0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2D1B9DF1-23CE-466E-4718-1281EFA353BD}"/>
              </a:ext>
            </a:extLst>
          </p:cNvPr>
          <p:cNvSpPr txBox="1">
            <a:spLocks/>
          </p:cNvSpPr>
          <p:nvPr/>
        </p:nvSpPr>
        <p:spPr>
          <a:xfrm>
            <a:off x="-1" y="842544"/>
            <a:ext cx="3149029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Salesman.java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8DE12A-2C6B-07C0-D52E-FC1C9E39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832" y="0"/>
            <a:ext cx="5577168" cy="521681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reguler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salesman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getCommission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getCommission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printCommissionDetail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%.2f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sales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commissionRate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getCommission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printSalaryDetail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%4s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-       -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-, 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getCommission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DF0DF32-6C52-B834-F654-FB4F0A41DEDA}"/>
              </a:ext>
            </a:extLst>
          </p:cNvPr>
          <p:cNvSpPr txBox="1">
            <a:spLocks/>
          </p:cNvSpPr>
          <p:nvPr/>
        </p:nvSpPr>
        <p:spPr>
          <a:xfrm>
            <a:off x="-1" y="1415104"/>
            <a:ext cx="1315093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영업직</a:t>
            </a:r>
            <a:endParaRPr lang="en-US" altLang="ko-KR" sz="3000" b="1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2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9F62F-0FB2-4BA3-F32E-2599E73B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64459-BFB2-5D3F-F784-CCD6339C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6BF6A17-8293-69B3-EC7C-9B155E8AF593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F05BE90-EBFB-3EE9-2653-4C644C0E8740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A409D5C-1FC4-DF2D-8399-7F4A9CBBB235}"/>
              </a:ext>
            </a:extLst>
          </p:cNvPr>
          <p:cNvSpPr txBox="1">
            <a:spLocks/>
          </p:cNvSpPr>
          <p:nvPr/>
        </p:nvSpPr>
        <p:spPr>
          <a:xfrm>
            <a:off x="-1" y="842544"/>
            <a:ext cx="3149029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Manager.java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1D9BE2-C502-6FCA-22DF-1A739EA11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077" y="0"/>
            <a:ext cx="5339923" cy="36933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reguler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manager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getIncentiveRate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1800000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2400000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*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getIncentiveRate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getIncentive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printSalaryDetail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-       -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-,   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grade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getIncentive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BCD76E9-CA8E-D172-A63F-BF9E8022246E}"/>
              </a:ext>
            </a:extLst>
          </p:cNvPr>
          <p:cNvSpPr txBox="1">
            <a:spLocks/>
          </p:cNvSpPr>
          <p:nvPr/>
        </p:nvSpPr>
        <p:spPr>
          <a:xfrm>
            <a:off x="-1" y="1415104"/>
            <a:ext cx="1315093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z="3000" b="1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점장직</a:t>
            </a:r>
            <a:endParaRPr lang="en-US" altLang="ko-KR" sz="3000" b="1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6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ED4D2-DB62-0E4D-0880-906FA898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55EA9-4D59-D0D3-BEC0-F2686E53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3F0C80D-836B-4905-EC41-A908333DEDD8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D4A670-E603-A74F-BFCC-D07C94C8DCBE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100BD240-0068-C5C2-4EB2-17170A7DBC58}"/>
              </a:ext>
            </a:extLst>
          </p:cNvPr>
          <p:cNvSpPr txBox="1">
            <a:spLocks/>
          </p:cNvSpPr>
          <p:nvPr/>
        </p:nvSpPr>
        <p:spPr>
          <a:xfrm>
            <a:off x="-1" y="842544"/>
            <a:ext cx="3529173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Temporary.java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6D70A3-C313-F0AD-38B3-7D0714F5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321" y="-5074"/>
            <a:ext cx="5102679" cy="355481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temporary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dailyWage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temporary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dailyWage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dailyWage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dailyWage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dailyWage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printSalaryDetail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급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  -,        -,   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    %,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dailyWage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4F483CC-AF1B-4DFC-3C83-93808B115DF1}"/>
              </a:ext>
            </a:extLst>
          </p:cNvPr>
          <p:cNvSpPr txBox="1">
            <a:spLocks/>
          </p:cNvSpPr>
          <p:nvPr/>
        </p:nvSpPr>
        <p:spPr>
          <a:xfrm>
            <a:off x="-1" y="1415104"/>
            <a:ext cx="1315093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일용직</a:t>
            </a:r>
            <a:endParaRPr lang="en-US" altLang="ko-KR" sz="3000" b="1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2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D7F2C-8C5F-5A94-6A9E-B04D1BEED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9020-8001-9244-9147-8541470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2551"/>
            <a:ext cx="3038273" cy="982985"/>
          </a:xfrm>
        </p:spPr>
        <p:txBody>
          <a:bodyPr anchor="b"/>
          <a:lstStyle/>
          <a:p>
            <a:pPr algn="ctr"/>
            <a:r>
              <a:rPr lang="en-US" altLang="ko-KR" b="1" dirty="0">
                <a:solidFill>
                  <a:srgbClr val="5A5D63"/>
                </a:solidFill>
                <a:latin typeface="Hobo" panose="02000603000000000000" pitchFamily="2" charset="0"/>
                <a:ea typeface="Hobo" panose="02000603000000000000" pitchFamily="2" charset="0"/>
              </a:rPr>
              <a:t>Report 1</a:t>
            </a:r>
            <a:endParaRPr lang="ko-KR" altLang="en-US" b="1" dirty="0">
              <a:solidFill>
                <a:srgbClr val="5A5D63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E12AE9E-7265-ED4B-0CA2-58239500F28A}"/>
              </a:ext>
            </a:extLst>
          </p:cNvPr>
          <p:cNvCxnSpPr>
            <a:cxnSpLocks/>
          </p:cNvCxnSpPr>
          <p:nvPr/>
        </p:nvCxnSpPr>
        <p:spPr>
          <a:xfrm flipH="1">
            <a:off x="0" y="857956"/>
            <a:ext cx="2985911" cy="0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583B8A-14E0-FACA-D9E9-9151CC4247EE}"/>
              </a:ext>
            </a:extLst>
          </p:cNvPr>
          <p:cNvCxnSpPr>
            <a:cxnSpLocks/>
          </p:cNvCxnSpPr>
          <p:nvPr/>
        </p:nvCxnSpPr>
        <p:spPr>
          <a:xfrm>
            <a:off x="2985911" y="0"/>
            <a:ext cx="0" cy="857956"/>
          </a:xfrm>
          <a:prstGeom prst="line">
            <a:avLst/>
          </a:prstGeom>
          <a:ln w="19050">
            <a:solidFill>
              <a:srgbClr val="5A5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75DC7C65-0165-A199-346E-0A8030EE0399}"/>
              </a:ext>
            </a:extLst>
          </p:cNvPr>
          <p:cNvSpPr txBox="1">
            <a:spLocks/>
          </p:cNvSpPr>
          <p:nvPr/>
        </p:nvSpPr>
        <p:spPr>
          <a:xfrm>
            <a:off x="-1" y="842544"/>
            <a:ext cx="3529173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sz="3000" b="1" dirty="0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Employee.java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161815-AF3F-1145-1685-116D3889B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15" y="0"/>
            <a:ext cx="4038285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abstract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abstract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computeBaseSalary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abstract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3000000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gross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computeNetPay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"%6s %4s %,10d %,10d %,10d"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computeGrossPay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computeTax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computeNetPay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A066C6-98F3-AB78-66E7-553427F214ED}"/>
              </a:ext>
            </a:extLst>
          </p:cNvPr>
          <p:cNvSpPr txBox="1">
            <a:spLocks/>
          </p:cNvSpPr>
          <p:nvPr/>
        </p:nvSpPr>
        <p:spPr>
          <a:xfrm>
            <a:off x="-1" y="1415104"/>
            <a:ext cx="1315093" cy="557148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z="3000" b="1" dirty="0" err="1">
                <a:solidFill>
                  <a:schemeClr val="bg1"/>
                </a:solidFill>
                <a:latin typeface="Hobo" panose="02000603000000000000" pitchFamily="2" charset="0"/>
                <a:ea typeface="Hobo" panose="02000603000000000000" pitchFamily="2" charset="0"/>
              </a:rPr>
              <a:t>정직원</a:t>
            </a:r>
            <a:endParaRPr lang="en-US" altLang="ko-KR" sz="3000" b="1" dirty="0">
              <a:solidFill>
                <a:schemeClr val="bg1"/>
              </a:solidFill>
              <a:latin typeface="Hobo" panose="02000603000000000000" pitchFamily="2" charset="0"/>
              <a:ea typeface="Hobo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559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2308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 Unicode MS</vt:lpstr>
      <vt:lpstr>Malgun Gothic Semilight</vt:lpstr>
      <vt:lpstr>Arial</vt:lpstr>
      <vt:lpstr>Courier New</vt:lpstr>
      <vt:lpstr>Garamond</vt:lpstr>
      <vt:lpstr>Hobo</vt:lpstr>
      <vt:lpstr>SavonVTI</vt:lpstr>
      <vt:lpstr>프로그래밍 언어활용</vt:lpstr>
      <vt:lpstr>Report 1</vt:lpstr>
      <vt:lpstr>Report 1</vt:lpstr>
      <vt:lpstr>Report 1</vt:lpstr>
      <vt:lpstr>Report 1</vt:lpstr>
      <vt:lpstr>Report 1</vt:lpstr>
      <vt:lpstr>Report 1</vt:lpstr>
      <vt:lpstr>Report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냐코 _</dc:creator>
  <cp:lastModifiedBy>냐코 _</cp:lastModifiedBy>
  <cp:revision>9</cp:revision>
  <dcterms:created xsi:type="dcterms:W3CDTF">2025-03-13T03:16:30Z</dcterms:created>
  <dcterms:modified xsi:type="dcterms:W3CDTF">2025-04-17T02:28:31Z</dcterms:modified>
</cp:coreProperties>
</file>