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D63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1615" y="9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9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1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9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4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39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6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1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4D1E75D-0D5A-EC05-6F83-CFBE5E433CBD}"/>
              </a:ext>
            </a:extLst>
          </p:cNvPr>
          <p:cNvSpPr/>
          <p:nvPr/>
        </p:nvSpPr>
        <p:spPr>
          <a:xfrm>
            <a:off x="1683657" y="2234872"/>
            <a:ext cx="8824686" cy="1771072"/>
          </a:xfrm>
          <a:prstGeom prst="rect">
            <a:avLst/>
          </a:prstGeom>
          <a:solidFill>
            <a:srgbClr val="5A5D63"/>
          </a:solidFill>
          <a:ln>
            <a:solidFill>
              <a:srgbClr val="5A5D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A62866-CBFA-7A1E-6F89-921ACE087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534832"/>
            <a:ext cx="8652938" cy="133773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obo" panose="02000603000000000000" pitchFamily="2" charset="0"/>
                <a:ea typeface="Hobo" panose="02000603000000000000" pitchFamily="2" charset="0"/>
              </a:rPr>
              <a:t>프로그래밍 언어활용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64021-4344-2430-7BD4-40E7753F6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077303"/>
            <a:ext cx="8655200" cy="4572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obo" panose="02000603000000000000" pitchFamily="2" charset="0"/>
                <a:ea typeface="Hobo" panose="02000603000000000000" pitchFamily="2" charset="0"/>
              </a:rPr>
              <a:t>2301125 </a:t>
            </a:r>
            <a:r>
              <a:rPr lang="ko-KR" altLang="en-US" dirty="0" err="1">
                <a:solidFill>
                  <a:schemeClr val="tx1"/>
                </a:solidFill>
                <a:latin typeface="Hobo" panose="02000603000000000000" pitchFamily="2" charset="0"/>
                <a:ea typeface="Hobo" panose="02000603000000000000" pitchFamily="2" charset="0"/>
              </a:rPr>
              <a:t>오정민</a:t>
            </a:r>
            <a:endParaRPr lang="ko-KR" altLang="en-US" dirty="0">
              <a:solidFill>
                <a:schemeClr val="tx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5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6E2CA-4D11-40A7-DBBC-4B0DAD02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51"/>
            <a:ext cx="3038273" cy="982985"/>
          </a:xfrm>
        </p:spPr>
        <p:txBody>
          <a:bodyPr anchor="b"/>
          <a:lstStyle/>
          <a:p>
            <a:pPr algn="ctr"/>
            <a:r>
              <a:rPr lang="en-US" altLang="ko-KR" b="1" dirty="0">
                <a:solidFill>
                  <a:srgbClr val="5A5D63"/>
                </a:solidFill>
                <a:latin typeface="Hobo" panose="02000603000000000000" pitchFamily="2" charset="0"/>
                <a:ea typeface="Hobo" panose="02000603000000000000" pitchFamily="2" charset="0"/>
              </a:rPr>
              <a:t>Report 1</a:t>
            </a:r>
            <a:endParaRPr lang="ko-KR" altLang="en-US" b="1" dirty="0">
              <a:solidFill>
                <a:srgbClr val="5A5D63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436256-C9E2-6A68-26B5-9D5AD60A506A}"/>
              </a:ext>
            </a:extLst>
          </p:cNvPr>
          <p:cNvGrpSpPr/>
          <p:nvPr/>
        </p:nvGrpSpPr>
        <p:grpSpPr>
          <a:xfrm>
            <a:off x="5707869" y="-852"/>
            <a:ext cx="6484131" cy="6700884"/>
            <a:chOff x="5624447" y="413201"/>
            <a:chExt cx="6203318" cy="637261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692BF1-7791-7F07-F4AC-BF85E1360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94" t="657"/>
            <a:stretch/>
          </p:blipFill>
          <p:spPr>
            <a:xfrm>
              <a:off x="5624447" y="413201"/>
              <a:ext cx="6203316" cy="487058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A94E0B9-9C56-56AC-0C86-30BE4E125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53" b="15684"/>
            <a:stretch/>
          </p:blipFill>
          <p:spPr>
            <a:xfrm>
              <a:off x="5624447" y="5283785"/>
              <a:ext cx="6203318" cy="150202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4241C5D-33C5-4770-0A4E-4953E47897E5}"/>
              </a:ext>
            </a:extLst>
          </p:cNvPr>
          <p:cNvSpPr txBox="1"/>
          <p:nvPr/>
        </p:nvSpPr>
        <p:spPr>
          <a:xfrm>
            <a:off x="0" y="978268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Scanner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을 사용하여 입력 받기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03822-4545-AB9D-FBF0-C06B46A7F7A7}"/>
              </a:ext>
            </a:extLst>
          </p:cNvPr>
          <p:cNvSpPr txBox="1"/>
          <p:nvPr/>
        </p:nvSpPr>
        <p:spPr>
          <a:xfrm>
            <a:off x="0" y="13470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isPrime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 함수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9A6D04-B23F-5EEC-71F3-7685C5945666}"/>
              </a:ext>
            </a:extLst>
          </p:cNvPr>
          <p:cNvSpPr txBox="1"/>
          <p:nvPr/>
        </p:nvSpPr>
        <p:spPr>
          <a:xfrm>
            <a:off x="0" y="1715912"/>
            <a:ext cx="48445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자연수가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이하 이거나 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부터 시작해서 입력한숫자까지 했을 경우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로 나눠서 남은 값이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이 될 경우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False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반환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입력 값까지 갔는데 </a:t>
            </a:r>
            <a:r>
              <a:rPr lang="ko-KR" altLang="en-US" dirty="0" err="1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반환되는게없으면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True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반환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True =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소수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False =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합성수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endParaRPr lang="ko-KR" altLang="en-US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9B4CA5-467D-69F6-3BE2-AFF4090BAE82}"/>
              </a:ext>
            </a:extLst>
          </p:cNvPr>
          <p:cNvCxnSpPr>
            <a:cxnSpLocks/>
          </p:cNvCxnSpPr>
          <p:nvPr/>
        </p:nvCxnSpPr>
        <p:spPr>
          <a:xfrm flipH="1">
            <a:off x="0" y="857956"/>
            <a:ext cx="2985911" cy="0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988828-985F-EC6B-E663-43DF278FF5AE}"/>
              </a:ext>
            </a:extLst>
          </p:cNvPr>
          <p:cNvCxnSpPr>
            <a:cxnSpLocks/>
          </p:cNvCxnSpPr>
          <p:nvPr/>
        </p:nvCxnSpPr>
        <p:spPr>
          <a:xfrm>
            <a:off x="2985911" y="0"/>
            <a:ext cx="0" cy="857956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8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0A109C-A9CE-0579-35B9-D769EF3E1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E0AB6-C95D-2D63-9DCE-A2078622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51"/>
            <a:ext cx="3038273" cy="982985"/>
          </a:xfrm>
        </p:spPr>
        <p:txBody>
          <a:bodyPr anchor="b"/>
          <a:lstStyle/>
          <a:p>
            <a:pPr algn="ctr"/>
            <a:r>
              <a:rPr lang="en-US" altLang="ko-KR" b="1" dirty="0">
                <a:solidFill>
                  <a:srgbClr val="5A5D63"/>
                </a:solidFill>
                <a:latin typeface="Hobo" panose="02000603000000000000" pitchFamily="2" charset="0"/>
                <a:ea typeface="Hobo" panose="02000603000000000000" pitchFamily="2" charset="0"/>
              </a:rPr>
              <a:t>Report 2</a:t>
            </a:r>
            <a:endParaRPr lang="ko-KR" altLang="en-US" b="1" dirty="0">
              <a:solidFill>
                <a:srgbClr val="5A5D63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6837C0-D253-9128-2AC2-CCDC8329AC4A}"/>
              </a:ext>
            </a:extLst>
          </p:cNvPr>
          <p:cNvCxnSpPr>
            <a:cxnSpLocks/>
          </p:cNvCxnSpPr>
          <p:nvPr/>
        </p:nvCxnSpPr>
        <p:spPr>
          <a:xfrm flipH="1">
            <a:off x="0" y="857956"/>
            <a:ext cx="2985911" cy="0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610259F-1C25-5902-A0F6-003E1E0EDE05}"/>
              </a:ext>
            </a:extLst>
          </p:cNvPr>
          <p:cNvCxnSpPr>
            <a:cxnSpLocks/>
          </p:cNvCxnSpPr>
          <p:nvPr/>
        </p:nvCxnSpPr>
        <p:spPr>
          <a:xfrm>
            <a:off x="2985911" y="0"/>
            <a:ext cx="0" cy="857956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1D0CC6-94BD-A3E8-10D0-BA82C6EAFA3D}"/>
              </a:ext>
            </a:extLst>
          </p:cNvPr>
          <p:cNvGrpSpPr/>
          <p:nvPr/>
        </p:nvGrpSpPr>
        <p:grpSpPr>
          <a:xfrm>
            <a:off x="6911403" y="0"/>
            <a:ext cx="5280597" cy="6858001"/>
            <a:chOff x="6911403" y="0"/>
            <a:chExt cx="5280597" cy="68580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B7E40A-9E96-E1E0-86F8-91F0DFF00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1403" y="0"/>
              <a:ext cx="5280597" cy="514132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16BD0A-FF2E-9884-389E-B245FFA4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75" b="5337"/>
            <a:stretch/>
          </p:blipFill>
          <p:spPr>
            <a:xfrm>
              <a:off x="6911403" y="5141329"/>
              <a:ext cx="5280597" cy="171667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01B064-82B4-4B8E-7FB7-A4573A40426F}"/>
              </a:ext>
            </a:extLst>
          </p:cNvPr>
          <p:cNvSpPr txBox="1"/>
          <p:nvPr/>
        </p:nvSpPr>
        <p:spPr>
          <a:xfrm>
            <a:off x="0" y="978268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Scanner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을 사용하여 입력 받기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70EAF-73C2-5E33-2967-B9FCE0DB95F7}"/>
              </a:ext>
            </a:extLst>
          </p:cNvPr>
          <p:cNvSpPr txBox="1"/>
          <p:nvPr/>
        </p:nvSpPr>
        <p:spPr>
          <a:xfrm>
            <a:off x="0" y="1346580"/>
            <a:ext cx="52196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약수의 합을 받기위해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sum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이라는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int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형 변수 생성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Printf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를 통해 다음줄로 안 넘기고 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~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의 약수는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: [Scanner] ~ ~ ~ ~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입니다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으로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 출력되도록 설정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For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문을 사용하여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부터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[Scanner]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값까지 반복 후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나머지 값이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이 되는 </a:t>
            </a:r>
            <a:r>
              <a:rPr lang="en-US" altLang="ko-KR" dirty="0" err="1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i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값을 </a:t>
            </a:r>
            <a:r>
              <a:rPr lang="en-US" altLang="ko-KR" dirty="0" err="1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printf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로 기록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기록하면서 해당 값을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sum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값에 더하기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[Scanner]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값만큼 반복한후 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합한 값을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sum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으로 출력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88CE-CA0A-5936-73C8-083D3F79E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11661-C84D-B90D-73A0-982AEB4F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51"/>
            <a:ext cx="3038273" cy="982985"/>
          </a:xfrm>
        </p:spPr>
        <p:txBody>
          <a:bodyPr anchor="b"/>
          <a:lstStyle/>
          <a:p>
            <a:pPr algn="ctr"/>
            <a:r>
              <a:rPr lang="en-US" altLang="ko-KR" b="1" dirty="0">
                <a:solidFill>
                  <a:srgbClr val="5A5D63"/>
                </a:solidFill>
                <a:latin typeface="Hobo" panose="02000603000000000000" pitchFamily="2" charset="0"/>
                <a:ea typeface="Hobo" panose="02000603000000000000" pitchFamily="2" charset="0"/>
              </a:rPr>
              <a:t>Report 3</a:t>
            </a:r>
            <a:endParaRPr lang="ko-KR" altLang="en-US" b="1" dirty="0">
              <a:solidFill>
                <a:srgbClr val="5A5D63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ED20129-3BF6-EA30-B639-1ACCF5DD2DCA}"/>
              </a:ext>
            </a:extLst>
          </p:cNvPr>
          <p:cNvCxnSpPr>
            <a:cxnSpLocks/>
          </p:cNvCxnSpPr>
          <p:nvPr/>
        </p:nvCxnSpPr>
        <p:spPr>
          <a:xfrm flipH="1">
            <a:off x="0" y="857956"/>
            <a:ext cx="2985911" cy="0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6605E1B-93D2-5328-D104-E11211208F55}"/>
              </a:ext>
            </a:extLst>
          </p:cNvPr>
          <p:cNvCxnSpPr>
            <a:cxnSpLocks/>
          </p:cNvCxnSpPr>
          <p:nvPr/>
        </p:nvCxnSpPr>
        <p:spPr>
          <a:xfrm>
            <a:off x="2985911" y="0"/>
            <a:ext cx="0" cy="857956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789FC20-340E-5047-11CF-11207CB8986B}"/>
              </a:ext>
            </a:extLst>
          </p:cNvPr>
          <p:cNvGrpSpPr/>
          <p:nvPr/>
        </p:nvGrpSpPr>
        <p:grpSpPr>
          <a:xfrm>
            <a:off x="4339772" y="142604"/>
            <a:ext cx="7852229" cy="6672943"/>
            <a:chOff x="5195864" y="157837"/>
            <a:chExt cx="6925727" cy="56914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B80C7E5-0325-188F-A877-BB800A0D1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" t="1377" r="1000"/>
            <a:stretch/>
          </p:blipFill>
          <p:spPr>
            <a:xfrm>
              <a:off x="5196186" y="157837"/>
              <a:ext cx="6925405" cy="389368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546A4E2-E1DC-9C1B-28BF-298DB652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2877"/>
            <a:stretch/>
          </p:blipFill>
          <p:spPr>
            <a:xfrm>
              <a:off x="5195864" y="4180115"/>
              <a:ext cx="6892197" cy="166914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749F71-FEE9-E377-5862-1D304BB02837}"/>
              </a:ext>
            </a:extLst>
          </p:cNvPr>
          <p:cNvSpPr txBox="1"/>
          <p:nvPr/>
        </p:nvSpPr>
        <p:spPr>
          <a:xfrm>
            <a:off x="0" y="978268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Scanner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을 사용하여 입력 받기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26EC9-F9B6-B4F8-F156-053DC23B935E}"/>
              </a:ext>
            </a:extLst>
          </p:cNvPr>
          <p:cNvSpPr txBox="1"/>
          <p:nvPr/>
        </p:nvSpPr>
        <p:spPr>
          <a:xfrm>
            <a:off x="0" y="1347600"/>
            <a:ext cx="44117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자연수 두 값을 </a:t>
            </a:r>
            <a:r>
              <a:rPr lang="en-US" altLang="ko-KR" dirty="0" err="1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nextInt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를 사용하여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Number1, 2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으로 지정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findGCD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함수를 사용하여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B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의 값이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이 될 때까지 반복되며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B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의 값이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이 될 경우 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의 값이 최대 공약수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재귀호출을이용해서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b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로 바꾸고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b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a % b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 으로 나머지 값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0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71A21-4FD6-CF23-3DEE-DDF375FF6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A057E-31DD-A5BF-89EF-FD110F8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51"/>
            <a:ext cx="3038273" cy="982985"/>
          </a:xfrm>
        </p:spPr>
        <p:txBody>
          <a:bodyPr anchor="b"/>
          <a:lstStyle/>
          <a:p>
            <a:pPr algn="ctr"/>
            <a:r>
              <a:rPr lang="en-US" altLang="ko-KR" b="1" dirty="0">
                <a:solidFill>
                  <a:srgbClr val="5A5D63"/>
                </a:solidFill>
                <a:latin typeface="Hobo" panose="02000603000000000000" pitchFamily="2" charset="0"/>
                <a:ea typeface="Hobo" panose="02000603000000000000" pitchFamily="2" charset="0"/>
              </a:rPr>
              <a:t>Report 4</a:t>
            </a:r>
            <a:endParaRPr lang="ko-KR" altLang="en-US" b="1" dirty="0">
              <a:solidFill>
                <a:srgbClr val="5A5D63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D1ADF3A-E033-A767-078D-71796C7E78AD}"/>
              </a:ext>
            </a:extLst>
          </p:cNvPr>
          <p:cNvCxnSpPr>
            <a:cxnSpLocks/>
          </p:cNvCxnSpPr>
          <p:nvPr/>
        </p:nvCxnSpPr>
        <p:spPr>
          <a:xfrm flipH="1">
            <a:off x="0" y="857956"/>
            <a:ext cx="2985911" cy="0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744C94C-5BD0-6E8B-EFC7-EC1535D85AB6}"/>
              </a:ext>
            </a:extLst>
          </p:cNvPr>
          <p:cNvCxnSpPr>
            <a:cxnSpLocks/>
          </p:cNvCxnSpPr>
          <p:nvPr/>
        </p:nvCxnSpPr>
        <p:spPr>
          <a:xfrm>
            <a:off x="2985911" y="0"/>
            <a:ext cx="0" cy="857956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F63D72F-55C0-0CFC-33A2-698E634C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9"/>
          <a:stretch/>
        </p:blipFill>
        <p:spPr>
          <a:xfrm>
            <a:off x="4971143" y="0"/>
            <a:ext cx="7220857" cy="4659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AB9846-B995-4D8F-07E2-43C5D093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43" y="4659086"/>
            <a:ext cx="5973009" cy="1838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6B6FF-1C70-B99E-276E-F810BE40193F}"/>
              </a:ext>
            </a:extLst>
          </p:cNvPr>
          <p:cNvSpPr txBox="1"/>
          <p:nvPr/>
        </p:nvSpPr>
        <p:spPr>
          <a:xfrm>
            <a:off x="0" y="978268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Scanner </a:t>
            </a:r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을 사용하여 입력 받기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026C0-E224-36BE-87A4-D631C1B088EF}"/>
              </a:ext>
            </a:extLst>
          </p:cNvPr>
          <p:cNvSpPr txBox="1"/>
          <p:nvPr/>
        </p:nvSpPr>
        <p:spPr>
          <a:xfrm>
            <a:off x="-1" y="1346580"/>
            <a:ext cx="449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입력 받은 자연수 두 값을 곱하고 </a:t>
            </a:r>
            <a:endParaRPr lang="en-US" altLang="ko-KR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최대공약수 값을 나누어 최소 공배수를 계산</a:t>
            </a:r>
          </a:p>
        </p:txBody>
      </p:sp>
    </p:spTree>
    <p:extLst>
      <p:ext uri="{BB962C8B-B14F-4D97-AF65-F5344CB8AC3E}">
        <p14:creationId xmlns:p14="http://schemas.microsoft.com/office/powerpoint/2010/main" val="88933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195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 Semilight</vt:lpstr>
      <vt:lpstr>Arial</vt:lpstr>
      <vt:lpstr>Garamond</vt:lpstr>
      <vt:lpstr>Hobo</vt:lpstr>
      <vt:lpstr>SavonVTI</vt:lpstr>
      <vt:lpstr>프로그래밍 언어활용</vt:lpstr>
      <vt:lpstr>Report 1</vt:lpstr>
      <vt:lpstr>Report 2</vt:lpstr>
      <vt:lpstr>Report 3</vt:lpstr>
      <vt:lpstr>Report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냐코 _</dc:creator>
  <cp:lastModifiedBy>냐코 _</cp:lastModifiedBy>
  <cp:revision>7</cp:revision>
  <dcterms:created xsi:type="dcterms:W3CDTF">2025-03-13T03:16:30Z</dcterms:created>
  <dcterms:modified xsi:type="dcterms:W3CDTF">2025-03-19T10:39:42Z</dcterms:modified>
</cp:coreProperties>
</file>