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0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7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D4FC-798A-4116-A561-56BA7DF81244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3C10-BE95-4347-B8D0-50A4F0C3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Luminus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Contacting Clients</a:t>
            </a:r>
          </a:p>
          <a:p>
            <a:r>
              <a:rPr lang="en-US" dirty="0" smtClean="0"/>
              <a:t>Scope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6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64730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Nonhlanhla </a:t>
                      </a:r>
                      <a:r>
                        <a:rPr lang="en-US" dirty="0" err="1" smtClean="0"/>
                        <a:t>Mabuza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Ashely Gardner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Nicolan Reddy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Lwando </a:t>
                      </a:r>
                      <a:r>
                        <a:rPr lang="en-US" dirty="0" err="1" smtClean="0"/>
                        <a:t>Sobekwa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Sinako </a:t>
                      </a:r>
                      <a:r>
                        <a:rPr lang="en-US" dirty="0" err="1" smtClean="0"/>
                        <a:t>Cetyiwe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Shana-Michelle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Rabonda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Micro- Tourism Application</a:t>
            </a:r>
          </a:p>
          <a:p>
            <a:r>
              <a:rPr lang="en-US" dirty="0" smtClean="0"/>
              <a:t>Illustrate the build up from Iteration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Micro-tourism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ZA" dirty="0">
                <a:latin typeface="Times New Roman" pitchFamily="18" charset="0"/>
                <a:cs typeface="Times New Roman" pitchFamily="18" charset="0"/>
              </a:rPr>
              <a:t>Concerned with developing simple solutions which utilize the strengths of the environment within the local area to overcome the lack of utilities that are taken for granted</a:t>
            </a:r>
          </a:p>
          <a:p>
            <a:pPr algn="just">
              <a:lnSpc>
                <a:spcPct val="200000"/>
              </a:lnSpc>
            </a:pPr>
            <a:r>
              <a:rPr lang="en-ZA" dirty="0" err="1">
                <a:latin typeface="Times New Roman" pitchFamily="18" charset="0"/>
                <a:cs typeface="Times New Roman" pitchFamily="18" charset="0"/>
              </a:rPr>
              <a:t>Siyakhula</a:t>
            </a:r>
            <a:r>
              <a:rPr lang="en-ZA" dirty="0">
                <a:latin typeface="Times New Roman" pitchFamily="18" charset="0"/>
                <a:cs typeface="Times New Roman" pitchFamily="18" charset="0"/>
              </a:rPr>
              <a:t> Living </a:t>
            </a:r>
            <a:r>
              <a:rPr lang="en-ZA" i="1" dirty="0">
                <a:latin typeface="Times New Roman" pitchFamily="18" charset="0"/>
                <a:cs typeface="Times New Roman" pitchFamily="18" charset="0"/>
              </a:rPr>
              <a:t>Lab- ‘we are growing together’</a:t>
            </a:r>
          </a:p>
          <a:p>
            <a:pPr algn="just">
              <a:lnSpc>
                <a:spcPct val="200000"/>
              </a:lnSpc>
            </a:pPr>
            <a:r>
              <a:rPr lang="en-ZA" dirty="0" err="1">
                <a:latin typeface="Times New Roman" pitchFamily="18" charset="0"/>
                <a:cs typeface="Times New Roman" pitchFamily="18" charset="0"/>
              </a:rPr>
              <a:t>Luminus</a:t>
            </a:r>
            <a:r>
              <a:rPr lang="en-ZA" dirty="0">
                <a:latin typeface="Times New Roman" pitchFamily="18" charset="0"/>
                <a:cs typeface="Times New Roman" pitchFamily="18" charset="0"/>
              </a:rPr>
              <a:t> Solutions aims to facilitate the process of joining the </a:t>
            </a:r>
            <a:r>
              <a:rPr lang="en-ZA" dirty="0" err="1">
                <a:latin typeface="Times New Roman" pitchFamily="18" charset="0"/>
                <a:cs typeface="Times New Roman" pitchFamily="18" charset="0"/>
              </a:rPr>
              <a:t>Dwesa</a:t>
            </a:r>
            <a:r>
              <a:rPr lang="en-ZA" dirty="0">
                <a:latin typeface="Times New Roman" pitchFamily="18" charset="0"/>
                <a:cs typeface="Times New Roman" pitchFamily="18" charset="0"/>
              </a:rPr>
              <a:t> community with the greater South African community by developing a mobile android front-end for micro </a:t>
            </a:r>
            <a:r>
              <a:rPr lang="en-ZA" dirty="0" smtClean="0">
                <a:latin typeface="Times New Roman" pitchFamily="18" charset="0"/>
                <a:cs typeface="Times New Roman" pitchFamily="18" charset="0"/>
              </a:rPr>
              <a:t>tourism</a:t>
            </a:r>
            <a:endParaRPr lang="en-Z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g10r1465\AppData\Local\Microsoft\Windows\Temporary Internet Files\Content.IE5\IBY8PBGY\MC90015503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43" y="260648"/>
            <a:ext cx="201683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0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ZA" dirty="0" err="1">
                <a:latin typeface="Times New Roman" pitchFamily="18" charset="0"/>
                <a:cs typeface="Times New Roman" pitchFamily="18" charset="0"/>
              </a:rPr>
              <a:t>Siyakhula</a:t>
            </a:r>
            <a:r>
              <a:rPr lang="en-ZA" dirty="0">
                <a:latin typeface="Times New Roman" pitchFamily="18" charset="0"/>
                <a:cs typeface="Times New Roman" pitchFamily="18" charset="0"/>
              </a:rPr>
              <a:t> Living Lab</a:t>
            </a:r>
          </a:p>
          <a:p>
            <a:pPr>
              <a:lnSpc>
                <a:spcPct val="200000"/>
              </a:lnSpc>
            </a:pPr>
            <a:r>
              <a:rPr lang="en-ZA" dirty="0">
                <a:latin typeface="Times New Roman" pitchFamily="18" charset="0"/>
                <a:cs typeface="Times New Roman" pitchFamily="18" charset="0"/>
              </a:rPr>
              <a:t>Reed House Systems</a:t>
            </a: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Teleweaver</a:t>
            </a:r>
            <a:endParaRPr lang="en-ZA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ZA" dirty="0" err="1">
                <a:latin typeface="Times New Roman" pitchFamily="18" charset="0"/>
                <a:cs typeface="Times New Roman" pitchFamily="18" charset="0"/>
              </a:rPr>
              <a:t>Dwesa</a:t>
            </a:r>
            <a:r>
              <a:rPr lang="en-Z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ZA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KwaWendy’s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Homestay</a:t>
            </a:r>
            <a:endParaRPr lang="en-Z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78429"/>
            <a:ext cx="11571809" cy="29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1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4" y="2095322"/>
            <a:ext cx="10872637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r="4897"/>
          <a:stretch/>
        </p:blipFill>
        <p:spPr bwMode="auto">
          <a:xfrm>
            <a:off x="4305992" y="317345"/>
            <a:ext cx="7680959" cy="654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 Case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86460" y="3711534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A01: Business Owner</a:t>
            </a:r>
            <a:endParaRPr lang="en-Z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55921" y="4628705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A01: Business Owner</a:t>
            </a:r>
            <a:endParaRPr lang="en-Z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51613" y="6292908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A02: TeleWeaver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42847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Activity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67" y="0"/>
            <a:ext cx="591190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15719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b="1" dirty="0"/>
              <a:t>Use Case </a:t>
            </a:r>
            <a:r>
              <a:rPr lang="en-US" b="1" dirty="0" smtClean="0"/>
              <a:t>03: </a:t>
            </a:r>
            <a:r>
              <a:rPr lang="en-US" b="1" dirty="0"/>
              <a:t>Manage </a:t>
            </a:r>
            <a:r>
              <a:rPr lang="en-US" b="1" dirty="0" smtClean="0"/>
              <a:t>Room Details</a:t>
            </a:r>
            <a:endParaRPr lang="en-ZA" b="1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686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155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Luminus Solutions</vt:lpstr>
      <vt:lpstr>Team Structure</vt:lpstr>
      <vt:lpstr>Purpose</vt:lpstr>
      <vt:lpstr>Micro-tourism</vt:lpstr>
      <vt:lpstr>Stakeholders</vt:lpstr>
      <vt:lpstr>Context Diagram</vt:lpstr>
      <vt:lpstr>Class Diagram</vt:lpstr>
      <vt:lpstr>Use Case Diagram</vt:lpstr>
      <vt:lpstr>Activity Diagram</vt:lpstr>
      <vt:lpstr>Storyboard</vt:lpstr>
      <vt:lpstr>Screen Shots ?</vt:lpstr>
      <vt:lpstr>Challenges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Luminus Solutions</dc:title>
  <dc:creator>mabuza.nonhlanhla@gmail.com</dc:creator>
  <cp:lastModifiedBy>Windows User</cp:lastModifiedBy>
  <cp:revision>9</cp:revision>
  <dcterms:created xsi:type="dcterms:W3CDTF">2013-08-11T09:49:59Z</dcterms:created>
  <dcterms:modified xsi:type="dcterms:W3CDTF">2013-08-11T19:03:39Z</dcterms:modified>
</cp:coreProperties>
</file>