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15DA-02F4-449E-BA3C-0D30209CA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6AF24-B57F-456F-8ADF-B26841A32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7A323-6165-468E-AA52-FA73E13E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4B9FD-EDC4-4928-9F6C-777D3A73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ADC6-2432-401D-BCB5-E10E47D3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53A3-E02D-4D2E-992F-C5D8C3D8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AA5E1-F3EC-40A1-B54A-EEBFF7F5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79A7-C3D9-4200-9425-8511FA78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9F12-8815-4A6E-AE68-14D94295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9626-DFFE-47B8-8CF9-7CCF1318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A081E-B1B9-4371-B4D4-026335CF7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78E24-4210-4EF9-A3D2-E57D9979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821F-B32D-43BF-AF94-91EEF192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BAF4-9224-44A1-94DB-AB565181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F65D9-DB4C-4E67-A2F9-C53AB84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2D73-2FB3-46FC-8F1D-19D429A4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0722-9498-441A-B527-3F63D3B1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30BD4-DBC9-48F3-9B54-36BCD7C1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13BB-19BC-4735-A1A4-1AFF667D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4BEA-9AF1-40F9-B7EC-793B62A8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7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4482-0536-4CD8-8C0F-48E4392D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64FEB-CB19-477D-9F0F-05976C5E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5479-435E-4516-82F4-3E52AB28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5AC1-174E-4392-89FD-7A8B8891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E8CA-FD44-4777-BAD7-96ADB60F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5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F9B-E7E1-4237-972C-AE964BD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A41F-07E3-4868-81DC-0A18C3BD3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7541-A8CC-452F-B55D-E1F18A0D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04AA2-94D6-4189-9F34-432A03FB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FA373-0448-4685-9BC8-5DE88754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ECA6-9CDB-4821-AFC5-52E15EF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3215-11F7-44AC-9B33-77B33BF3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D20C-299E-4831-BC3A-60EE891A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0BFD7-2799-48C8-97BE-232CB8A1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E72A8-1456-4878-BD3B-1FC033CCF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1DA9B-5EEC-4636-BDC0-661C68B3E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15213-F901-48D8-BECC-C8B96599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EF0AF-5E2D-48BB-98F4-375607B7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6580D-C75C-4BB3-A489-8A0874B9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0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D203-116A-4B01-B5ED-7AF47AD9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9B2E6-9B76-4D48-8EBE-FAADD61E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9CB88-79DF-4E3B-9281-E23E267E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F4401-4643-43A9-B873-CA467D3E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3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A0BA6-2DF2-4B60-8A6D-FE1A910B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16F69-7416-4DD2-85F3-2A25E25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75E6-AB40-427E-A5BE-C7D2EFD0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CE0-6E55-4D22-BB28-DE82050A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B35F-5815-4015-932A-EB6FFF6AB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637EB-09ED-48DC-A7CA-B49FEFC1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AFF5-1E5E-4D1B-B8E0-28964171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3B344-183A-4D79-B820-6EF849C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0D752-297D-4123-B338-86628B68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6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0BD0-5A0D-4B4E-963F-F4FDF31E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A7E0F-C480-4FBF-A01D-0827FF5D7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54C44-7942-423C-831B-5CD01EA0B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E2065-D443-4181-97EA-DD8138E3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34A7D-E683-4024-9495-FEAD868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B177-1A6C-4B8A-BEE6-F75FEE78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3015A-494A-4B96-85A7-778AAB6F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CA657-054A-4B40-9B5F-CD63E902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F222-F9E4-47E8-BA10-29FD02357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81F1-4232-4515-8648-DC614DF1C437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0547-BEAD-4FF2-9234-A09A1C65B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32D3-8C65-4E03-BC3E-4FCB4A7DB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4402-FF70-4135-9FE5-354EBBBBE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9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o706/SQL-Project" TargetMode="External"/><Relationship Id="rId2" Type="http://schemas.openxmlformats.org/officeDocument/2006/relationships/hyperlink" Target="https://github.com/ango706/Python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96B2-70E2-45D8-A115-F6BC1708A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5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Analysis Portfolio Case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C2D71-3E43-47AB-AAE5-9578F2905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6089"/>
            <a:ext cx="9144000" cy="24017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Angela North</a:t>
            </a:r>
          </a:p>
          <a:p>
            <a:endParaRPr lang="en-US" dirty="0"/>
          </a:p>
          <a:p>
            <a:r>
              <a:rPr lang="en-US" dirty="0"/>
              <a:t>8/11/2023</a:t>
            </a:r>
          </a:p>
        </p:txBody>
      </p:sp>
    </p:spTree>
    <p:extLst>
      <p:ext uri="{BB962C8B-B14F-4D97-AF65-F5344CB8AC3E}">
        <p14:creationId xmlns:p14="http://schemas.microsoft.com/office/powerpoint/2010/main" val="342047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9EF4-70A3-4F9E-AB67-4D076345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Revenue Trend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F6DD48-A11A-48FE-A35B-C1CD70C9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7377" y="1478843"/>
            <a:ext cx="7382933" cy="4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44BF-A560-43C4-8A80-14354436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4: Instacart Grocery Basket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D998-9251-4EB0-9D4E-5EDCB665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b="1" dirty="0"/>
              <a:t> </a:t>
            </a:r>
            <a:r>
              <a:rPr lang="en-US" dirty="0"/>
              <a:t>Perform exploratory analysis for Instacart to uncover sales patterns and suggest strategies for customer segmentation.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Beginning</a:t>
            </a:r>
          </a:p>
          <a:p>
            <a:r>
              <a:rPr lang="en-US" dirty="0"/>
              <a:t>Engaged with Instacart's data to analyze sales patterns and customer behavior.</a:t>
            </a:r>
          </a:p>
          <a:p>
            <a:r>
              <a:rPr lang="en-US" dirty="0"/>
              <a:t>Aimed to identify trends and opportunities for targeted marketing campaigns.</a:t>
            </a:r>
          </a:p>
        </p:txBody>
      </p:sp>
    </p:spTree>
    <p:extLst>
      <p:ext uri="{BB962C8B-B14F-4D97-AF65-F5344CB8AC3E}">
        <p14:creationId xmlns:p14="http://schemas.microsoft.com/office/powerpoint/2010/main" val="319342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0152-7B60-4968-B2FB-A4107C8A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D4EA-0F2E-424F-A564-5EEAEB8A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Explored customer purchasing behavior, time-based trends, and popular product categories.</a:t>
            </a:r>
          </a:p>
          <a:p>
            <a:r>
              <a:rPr lang="en-US" dirty="0"/>
              <a:t>Utilized data mining techniques to segment customers based on behavior and loyalty.</a:t>
            </a:r>
          </a:p>
          <a:p>
            <a:r>
              <a:rPr lang="en-US" dirty="0"/>
              <a:t>Derived insights into peak shopping times and products that drive revenue.</a:t>
            </a:r>
          </a:p>
        </p:txBody>
      </p:sp>
    </p:spTree>
    <p:extLst>
      <p:ext uri="{BB962C8B-B14F-4D97-AF65-F5344CB8AC3E}">
        <p14:creationId xmlns:p14="http://schemas.microsoft.com/office/powerpoint/2010/main" val="87411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C638-9195-4B8D-872C-2B8DA415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7E0B-302F-4FB2-BDEE-BDDBEF42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targeted marketing strategies based on customer segments.</a:t>
            </a:r>
          </a:p>
          <a:p>
            <a:r>
              <a:rPr lang="en-US" dirty="0"/>
              <a:t>Identified prime time slots for product promotion to optimize sales.</a:t>
            </a:r>
          </a:p>
          <a:p>
            <a:r>
              <a:rPr lang="en-US" dirty="0"/>
              <a:t>Enabled Instacart to better understand customer preferences and tailor offerings.</a:t>
            </a:r>
          </a:p>
        </p:txBody>
      </p:sp>
    </p:spTree>
    <p:extLst>
      <p:ext uri="{BB962C8B-B14F-4D97-AF65-F5344CB8AC3E}">
        <p14:creationId xmlns:p14="http://schemas.microsoft.com/office/powerpoint/2010/main" val="368831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7910-FF81-475B-9DD3-FAA3A58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Customer Segmentation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EF4D88-F997-4915-BF9F-AA35A672A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11" y="1580444"/>
            <a:ext cx="8861778" cy="45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A943-7765-4B10-A132-7FC44590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5: Data Ethics and Applied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BC4A-8954-4A99-BA92-1C443D57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endParaRPr lang="en-US" dirty="0"/>
          </a:p>
          <a:p>
            <a:r>
              <a:rPr lang="en-US" dirty="0"/>
              <a:t> Provided analytical support to a global bank's anti-money-laundering compliance department while navigating ethical challenges.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Beginning:</a:t>
            </a:r>
          </a:p>
          <a:p>
            <a:r>
              <a:rPr lang="en-US" dirty="0"/>
              <a:t>Joined the bank as a data analyst to assist with data-related compliance projects.</a:t>
            </a:r>
          </a:p>
          <a:p>
            <a:r>
              <a:rPr lang="en-US" dirty="0"/>
              <a:t>Set out to assess client risk, transaction risk, and optimize compliance processes.</a:t>
            </a:r>
          </a:p>
        </p:txBody>
      </p:sp>
    </p:spTree>
    <p:extLst>
      <p:ext uri="{BB962C8B-B14F-4D97-AF65-F5344CB8AC3E}">
        <p14:creationId xmlns:p14="http://schemas.microsoft.com/office/powerpoint/2010/main" val="283039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C04-7DC5-43AA-B28D-8CE8C375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5CC0-8A66-4E29-BB08-EFA8C077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Leveraged advanced data analytics to assess and mitigate money laundering risks.</a:t>
            </a:r>
          </a:p>
          <a:p>
            <a:r>
              <a:rPr lang="en-US" dirty="0"/>
              <a:t>Built predictive models to identify suspicious transactions and behaviors.</a:t>
            </a:r>
          </a:p>
          <a:p>
            <a:r>
              <a:rPr lang="en-US" dirty="0"/>
              <a:t>Addressed ethical dilemmas related to data privacy, bias,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252304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5B96-61EB-455D-B3ED-D2CEC050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C775-B792-4230-8AFC-9B747B10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the bank's compliance program efficiency and risk assessment accuracy.</a:t>
            </a:r>
          </a:p>
          <a:p>
            <a:r>
              <a:rPr lang="en-US" dirty="0"/>
              <a:t>Ensured compliance with data ethics, protecting customer information.</a:t>
            </a:r>
          </a:p>
          <a:p>
            <a:r>
              <a:rPr lang="en-US" dirty="0"/>
              <a:t>Empowered the bank to make informed decisions while upholding ethical standards.</a:t>
            </a:r>
          </a:p>
        </p:txBody>
      </p:sp>
    </p:spTree>
    <p:extLst>
      <p:ext uri="{BB962C8B-B14F-4D97-AF65-F5344CB8AC3E}">
        <p14:creationId xmlns:p14="http://schemas.microsoft.com/office/powerpoint/2010/main" val="293781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617C-C707-4DBB-A0C3-F6551DCF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Risk Assessment Model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BACD25-5952-46A0-90C8-44C06B2C6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710" y="1591733"/>
            <a:ext cx="7631289" cy="45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7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0D09-0CCF-4AAC-A553-AFD6CB76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Portfolio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0426-6124-46D5-B43A-CFE9C4DD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https://github.com/ango706/Python-Project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https://github.com/ango706/SQL-Project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3CDA-7D93-4E29-9957-B7B7AC6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8B75-4C4F-4D66-9E67-E8A67EB7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dirty="0"/>
              <a:t>In this portfolio, I present case studies from various data analysis projects I've completed during my journey in the </a:t>
            </a:r>
            <a:r>
              <a:rPr lang="en-US" dirty="0" err="1"/>
              <a:t>CareerFoundry</a:t>
            </a:r>
            <a:r>
              <a:rPr lang="en-US" dirty="0"/>
              <a:t> Data Immersion program.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 dirty="0"/>
              <a:t>Each case study showcases my analytical skills, insights gained, and the impact of my work.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 dirty="0"/>
              <a:t>Through this portfolio, I aim to demonstrate my proficiency as a data analyst and my ability to derive actionable insights from real-world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7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C11F-5E6F-4DD4-819E-B010E77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Gun Violence In US Data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B09E-A342-4E9F-A6EE-37A18272B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Welcome to my Data Analytics Portfolio presentation. </a:t>
            </a:r>
          </a:p>
          <a:p>
            <a:r>
              <a:rPr lang="en-US" dirty="0"/>
              <a:t>In this journey, I will guide you through my exploration of gun violence data in the United States from 2013 to 2018. </a:t>
            </a:r>
          </a:p>
          <a:p>
            <a:r>
              <a:rPr lang="en-US" dirty="0"/>
              <a:t>Let's dive into the compelling story of how I leveraged advanced analytics and interactive visualization to uncover insights and trends.</a:t>
            </a:r>
          </a:p>
          <a:p>
            <a:pPr marL="0" indent="0">
              <a:buNone/>
            </a:pPr>
            <a:r>
              <a:rPr lang="en-US" b="1" dirty="0"/>
              <a:t>Beginning: Understanding the Context</a:t>
            </a:r>
          </a:p>
          <a:p>
            <a:r>
              <a:rPr lang="en-US" dirty="0"/>
              <a:t>Gun violence is a critical issue in the United States, and I chose to analyze this dataset to gain deeper insights into its nature and patterns. </a:t>
            </a:r>
          </a:p>
          <a:p>
            <a:r>
              <a:rPr lang="en-US" dirty="0"/>
              <a:t>My goal was to use data analytics to shed light on this complex problem.</a:t>
            </a:r>
          </a:p>
        </p:txBody>
      </p:sp>
    </p:spTree>
    <p:extLst>
      <p:ext uri="{BB962C8B-B14F-4D97-AF65-F5344CB8AC3E}">
        <p14:creationId xmlns:p14="http://schemas.microsoft.com/office/powerpoint/2010/main" val="40838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0A55-096A-410B-9C9A-515B2F2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119"/>
          </a:xfrm>
        </p:spPr>
        <p:txBody>
          <a:bodyPr/>
          <a:lstStyle/>
          <a:p>
            <a:pPr algn="ctr"/>
            <a:r>
              <a:rPr lang="en-US" b="1" dirty="0"/>
              <a:t>Middle: Exploratory Analysis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D59E-2E09-4287-8D4A-58CC1431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56"/>
            <a:ext cx="10515600" cy="4912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 started by conducting an exploratory visual analysis using Python. </a:t>
            </a:r>
          </a:p>
          <a:p>
            <a:pPr marL="0" indent="0">
              <a:buNone/>
            </a:pPr>
            <a:r>
              <a:rPr lang="en-US" b="1" dirty="0"/>
              <a:t>My initial hypotheses were: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Seasonal Patterns</a:t>
            </a:r>
            <a:r>
              <a:rPr lang="en-US" dirty="0"/>
              <a:t>: Is there a noticeable pattern in gun violence incidents over the months?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Geographical Variation: </a:t>
            </a:r>
            <a:r>
              <a:rPr lang="en-US" dirty="0"/>
              <a:t>Do certain states experience higher gun violence rates?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Type of Incident</a:t>
            </a:r>
            <a:r>
              <a:rPr lang="en-US" dirty="0"/>
              <a:t>: Are there differences in trends between different types of gun violence incidents?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Advanced Analytics and Testing:</a:t>
            </a:r>
          </a:p>
          <a:p>
            <a:pPr marL="0" indent="0">
              <a:buNone/>
            </a:pPr>
            <a:r>
              <a:rPr lang="en-US" dirty="0"/>
              <a:t>I employed various advanced analytics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Series Analysis: Unveiled seasonal patterns and trends in gun violence incidents.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Spatial Analysis: Mapped geographical hotspots using clustering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Statistical Testing: Tested hypotheses using hypothesis testing to validate assumptions.</a:t>
            </a:r>
          </a:p>
        </p:txBody>
      </p:sp>
    </p:spTree>
    <p:extLst>
      <p:ext uri="{BB962C8B-B14F-4D97-AF65-F5344CB8AC3E}">
        <p14:creationId xmlns:p14="http://schemas.microsoft.com/office/powerpoint/2010/main" val="280822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53C7-9F5C-4AE8-A1B3-6D102063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/>
          <a:lstStyle/>
          <a:p>
            <a:pPr algn="ctr"/>
            <a:r>
              <a:rPr lang="en-US" b="1" dirty="0"/>
              <a:t>Creating the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4102-F4F8-4417-9BAF-512A7891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822"/>
            <a:ext cx="10676467" cy="47771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curated the most impactful insights into an interactive Tableau dashboard: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Temporal Trends</a:t>
            </a:r>
            <a:r>
              <a:rPr lang="en-US" dirty="0"/>
              <a:t>: Line chart revealing monthly variations in gun violence incidents over the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Geographical Distribution</a:t>
            </a:r>
            <a:r>
              <a:rPr lang="en-US" dirty="0"/>
              <a:t>: Heatmap showcasing concentrated areas of incidents.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Incident Types: </a:t>
            </a:r>
            <a:r>
              <a:rPr lang="en-US" dirty="0"/>
              <a:t>Pie chart presenting the distribution of different types of gun violence incidents.</a:t>
            </a:r>
          </a:p>
        </p:txBody>
      </p:sp>
    </p:spTree>
    <p:extLst>
      <p:ext uri="{BB962C8B-B14F-4D97-AF65-F5344CB8AC3E}">
        <p14:creationId xmlns:p14="http://schemas.microsoft.com/office/powerpoint/2010/main" val="262777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039E-D079-418F-A028-BB410F6A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831"/>
          </a:xfrm>
        </p:spPr>
        <p:txBody>
          <a:bodyPr/>
          <a:lstStyle/>
          <a:p>
            <a:r>
              <a:rPr lang="en-US" b="1" dirty="0"/>
              <a:t>End: GitHub Repository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C26D-A45B-4B18-A3E3-61BAB6D3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956"/>
            <a:ext cx="10515600" cy="4811007"/>
          </a:xfrm>
        </p:spPr>
        <p:txBody>
          <a:bodyPr/>
          <a:lstStyle/>
          <a:p>
            <a:r>
              <a:rPr lang="en-US" dirty="0"/>
              <a:t>As my dashboard couldn't accommodate all my analyses, I documented additional insights, code, and visualizations in a GitHub repository linked in the dashboard.</a:t>
            </a:r>
          </a:p>
          <a:p>
            <a:pPr marL="0" indent="0">
              <a:buNone/>
            </a:pPr>
            <a:r>
              <a:rPr lang="en-US" b="1" dirty="0"/>
              <a:t>Link to Tableau Storyboard:</a:t>
            </a:r>
          </a:p>
          <a:p>
            <a:r>
              <a:rPr lang="en-US" dirty="0"/>
              <a:t>Explore the interactive Tableau dashboard https://public.tableau.com/app/profile/angela.north</a:t>
            </a:r>
          </a:p>
          <a:p>
            <a:pPr marL="0" indent="0">
              <a:buNone/>
            </a:pPr>
            <a:r>
              <a:rPr lang="en-US" b="1" dirty="0"/>
              <a:t>Link to GitHub Repository:</a:t>
            </a:r>
          </a:p>
          <a:p>
            <a:r>
              <a:rPr lang="en-US" dirty="0"/>
              <a:t>Access the GitHub repository with additional analyses here.</a:t>
            </a:r>
          </a:p>
          <a:p>
            <a:pPr marL="0" indent="0">
              <a:buNone/>
            </a:pPr>
            <a:r>
              <a:rPr lang="en-US" dirty="0"/>
              <a:t>https://github.com/ango706/Advanced-Analytics-Dashboard-Design</a:t>
            </a:r>
          </a:p>
        </p:txBody>
      </p:sp>
    </p:spTree>
    <p:extLst>
      <p:ext uri="{BB962C8B-B14F-4D97-AF65-F5344CB8AC3E}">
        <p14:creationId xmlns:p14="http://schemas.microsoft.com/office/powerpoint/2010/main" val="308527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F47F-DC77-47CF-BA14-06DF7657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897"/>
          </a:xfrm>
        </p:spPr>
        <p:txBody>
          <a:bodyPr/>
          <a:lstStyle/>
          <a:p>
            <a:r>
              <a:rPr lang="en-US" dirty="0"/>
              <a:t>Gun Violence in America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027C60-3BE5-497B-B62F-32CD6EB6B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844" y="1825625"/>
            <a:ext cx="87714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EC42-B996-432D-A4D1-331A0917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3DE00-E301-4AE2-95F9-302E0B1CA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378" y="1825625"/>
            <a:ext cx="8873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6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657A-6C84-4ADD-B39C-82162F1A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C50B-E08D-4964-8ACB-DE3BC85C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this project, I've not only revealed insights into gun violence data but also showcased my skills in advanced analytics, data visualization, and storytelling. </a:t>
            </a:r>
          </a:p>
          <a:p>
            <a:r>
              <a:rPr lang="en-US" dirty="0"/>
              <a:t>Join me as we navigate the interactive dashboard and uncover the multifaceted dimensions of gun violence in the US.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Thank you for joining me on this data exploration journey.</a:t>
            </a:r>
          </a:p>
        </p:txBody>
      </p:sp>
    </p:spTree>
    <p:extLst>
      <p:ext uri="{BB962C8B-B14F-4D97-AF65-F5344CB8AC3E}">
        <p14:creationId xmlns:p14="http://schemas.microsoft.com/office/powerpoint/2010/main" val="411084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8651-D50D-4C69-ABC7-1B936F6F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B82C-A977-4C47-8908-169D313B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taking the time to explore my portfolio and case studies.</a:t>
            </a:r>
          </a:p>
          <a:p>
            <a:r>
              <a:rPr lang="en-US" dirty="0"/>
              <a:t>I'm excited to share my journey in data analysis and the insights gained from these projects.</a:t>
            </a:r>
          </a:p>
          <a:p>
            <a:r>
              <a:rPr lang="en-US" dirty="0"/>
              <a:t>Feel free to reach out if you have any questions or would like to discuss my work further.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Email: angnorth24@gmail.com</a:t>
            </a:r>
          </a:p>
          <a:p>
            <a:pPr marL="0" indent="0" algn="ctr">
              <a:buNone/>
            </a:pPr>
            <a:r>
              <a:rPr lang="en-US" dirty="0"/>
              <a:t>GitHub: ango706</a:t>
            </a:r>
          </a:p>
        </p:txBody>
      </p:sp>
    </p:spTree>
    <p:extLst>
      <p:ext uri="{BB962C8B-B14F-4D97-AF65-F5344CB8AC3E}">
        <p14:creationId xmlns:p14="http://schemas.microsoft.com/office/powerpoint/2010/main" val="2154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E341-9356-46D7-A0C0-8EF00A26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1 &amp; 2: Preparing for Influenza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7AD8-2D63-49C7-A69F-D83E0329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 Help a medical staffing agency plan for the influenza season by analyzing trends and forecasting staffing needs.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Beginning:</a:t>
            </a:r>
          </a:p>
          <a:p>
            <a:r>
              <a:rPr lang="en-US" dirty="0"/>
              <a:t>Identified the need to proactively plan for staffing during influenza season.</a:t>
            </a:r>
          </a:p>
          <a:p>
            <a:r>
              <a:rPr lang="en-US" dirty="0"/>
              <a:t>Set the objective to analyze historical data and trends related to influenza cases.</a:t>
            </a:r>
          </a:p>
        </p:txBody>
      </p:sp>
    </p:spTree>
    <p:extLst>
      <p:ext uri="{BB962C8B-B14F-4D97-AF65-F5344CB8AC3E}">
        <p14:creationId xmlns:p14="http://schemas.microsoft.com/office/powerpoint/2010/main" val="55207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C1D2-B37C-4312-8BB3-3DE874A0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1514-B2F1-47FE-944D-2913AC69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and analyzed influenza data to identify peak seasons and regions affected.</a:t>
            </a:r>
          </a:p>
          <a:p>
            <a:r>
              <a:rPr lang="en-US" dirty="0"/>
              <a:t>Utilized time series analysis to forecast staffing requirements based on past trends.</a:t>
            </a:r>
          </a:p>
          <a:p>
            <a:r>
              <a:rPr lang="en-US" dirty="0"/>
              <a:t>Explored correlations between influenza occurrences and other relevant variables.</a:t>
            </a:r>
          </a:p>
        </p:txBody>
      </p:sp>
    </p:spTree>
    <p:extLst>
      <p:ext uri="{BB962C8B-B14F-4D97-AF65-F5344CB8AC3E}">
        <p14:creationId xmlns:p14="http://schemas.microsoft.com/office/powerpoint/2010/main" val="272256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8C5B-B0AF-4798-87B3-CFFFBCF6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32A3-C969-4E32-892B-B1FC4A0A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insights into peak influenza periods and regions with high demand for staffing.</a:t>
            </a:r>
          </a:p>
          <a:p>
            <a:r>
              <a:rPr lang="en-US" dirty="0"/>
              <a:t>Provided recommendations for allocating temporary medical workers to clinics and hospitals.</a:t>
            </a:r>
          </a:p>
          <a:p>
            <a:r>
              <a:rPr lang="en-US" dirty="0"/>
              <a:t>Enabled the agency to better prepare for staffing demands during influenza outbreaks.</a:t>
            </a:r>
          </a:p>
        </p:txBody>
      </p:sp>
    </p:spTree>
    <p:extLst>
      <p:ext uri="{BB962C8B-B14F-4D97-AF65-F5344CB8AC3E}">
        <p14:creationId xmlns:p14="http://schemas.microsoft.com/office/powerpoint/2010/main" val="360166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A9F7-F00C-4C90-BD2E-AE0564A8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Historical Influenza Data Visualization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2FB73-2622-4D36-8240-D5B3E3B8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DEF31-9620-47CC-BC3D-3E6A2D40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44" y="1444978"/>
            <a:ext cx="9798756" cy="42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319-FB35-421F-A19B-2416B10D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3: </a:t>
            </a:r>
            <a:r>
              <a:rPr lang="en-US" b="1" dirty="0" err="1"/>
              <a:t>Rockbuster</a:t>
            </a:r>
            <a:r>
              <a:rPr lang="en-US" b="1" dirty="0"/>
              <a:t> Stealth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F2C0-E1A7-4811-BF56-000F33E7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/>
              <a:t>Assist </a:t>
            </a:r>
            <a:r>
              <a:rPr lang="en-US" dirty="0" err="1"/>
              <a:t>Rockbuster</a:t>
            </a:r>
            <a:r>
              <a:rPr lang="en-US" dirty="0"/>
              <a:t> Stealth in launching an online video rental service by analyzing customer behavior and preferences.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Beginning:</a:t>
            </a:r>
            <a:endParaRPr lang="en-US" dirty="0"/>
          </a:p>
          <a:p>
            <a:r>
              <a:rPr lang="en-US" dirty="0"/>
              <a:t>Tasked with helping the business intelligence department analyze </a:t>
            </a:r>
            <a:r>
              <a:rPr lang="en-US" dirty="0" err="1"/>
              <a:t>Rockbuster's</a:t>
            </a:r>
            <a:r>
              <a:rPr lang="en-US" dirty="0"/>
              <a:t> data.</a:t>
            </a:r>
          </a:p>
          <a:p>
            <a:r>
              <a:rPr lang="en-US" dirty="0"/>
              <a:t>Initiated data loading into a relational database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17610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C295-B32C-4C4A-ACEF-0DBC732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4AF3-45E2-4B52-82BB-777D0155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SQL queries to analyze customer preferences, movie popularity, and revenue trends.</a:t>
            </a:r>
          </a:p>
          <a:p>
            <a:r>
              <a:rPr lang="en-US" dirty="0"/>
              <a:t>Created engaging visualizations to present insights to the management board.</a:t>
            </a:r>
          </a:p>
          <a:p>
            <a:r>
              <a:rPr lang="en-US" dirty="0"/>
              <a:t>Explored correlations between customer behavior and online video service success.</a:t>
            </a:r>
          </a:p>
        </p:txBody>
      </p:sp>
    </p:spTree>
    <p:extLst>
      <p:ext uri="{BB962C8B-B14F-4D97-AF65-F5344CB8AC3E}">
        <p14:creationId xmlns:p14="http://schemas.microsoft.com/office/powerpoint/2010/main" val="108864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3FF7-AEA0-4CAD-99EB-CB2FF7FE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B896-BD23-487F-A528-252F99DF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valuable insights into customer preferences, enabling targeted content recommendations.</a:t>
            </a:r>
          </a:p>
          <a:p>
            <a:r>
              <a:rPr lang="en-US" dirty="0"/>
              <a:t>Assisted in shaping the launch strategy of the online video rental service.</a:t>
            </a:r>
          </a:p>
          <a:p>
            <a:r>
              <a:rPr lang="en-US" dirty="0"/>
              <a:t>Contributed to </a:t>
            </a:r>
            <a:r>
              <a:rPr lang="en-US" dirty="0" err="1"/>
              <a:t>Rockbuster's</a:t>
            </a:r>
            <a:r>
              <a:rPr lang="en-US" dirty="0"/>
              <a:t> competitive edge in the streaming market.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8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1107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Data Analysis Portfolio Case Studies</vt:lpstr>
      <vt:lpstr>Introduction</vt:lpstr>
      <vt:lpstr>Project 1 &amp; 2: Preparing for Influenza Season</vt:lpstr>
      <vt:lpstr>Middle</vt:lpstr>
      <vt:lpstr>End</vt:lpstr>
      <vt:lpstr>Historical Influenza Data Visualization</vt:lpstr>
      <vt:lpstr>Project 3: Rockbuster Stealth Data Analysis</vt:lpstr>
      <vt:lpstr>Middle</vt:lpstr>
      <vt:lpstr>End</vt:lpstr>
      <vt:lpstr>Revenue Trend Visualization</vt:lpstr>
      <vt:lpstr>Project 4: Instacart Grocery Basket Analysis</vt:lpstr>
      <vt:lpstr>Middle</vt:lpstr>
      <vt:lpstr>End</vt:lpstr>
      <vt:lpstr>Customer Segmentation Visualization</vt:lpstr>
      <vt:lpstr>Project 5: Data Ethics and Applied Analytics</vt:lpstr>
      <vt:lpstr>Middle</vt:lpstr>
      <vt:lpstr>End</vt:lpstr>
      <vt:lpstr>Risk Assessment Model Visualization</vt:lpstr>
      <vt:lpstr>Portfolio Links</vt:lpstr>
      <vt:lpstr>Gun Violence In US Data Analysis</vt:lpstr>
      <vt:lpstr>Middle: Exploratory Analysis and Hypotheses</vt:lpstr>
      <vt:lpstr>Creating the Dashboard</vt:lpstr>
      <vt:lpstr>End: GitHub Repository and Conclusion</vt:lpstr>
      <vt:lpstr>Gun Violence in America Dashboard</vt:lpstr>
      <vt:lpstr>Time Series Data 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Project Case Studies</dc:title>
  <dc:creator>Patrick Ogonyo</dc:creator>
  <cp:lastModifiedBy>Patrick Ogonyo</cp:lastModifiedBy>
  <cp:revision>24</cp:revision>
  <dcterms:created xsi:type="dcterms:W3CDTF">2023-08-10T17:29:29Z</dcterms:created>
  <dcterms:modified xsi:type="dcterms:W3CDTF">2023-08-15T14:41:47Z</dcterms:modified>
</cp:coreProperties>
</file>