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4703-0B0B-4948-AFCC-F3A8C87F6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5EA05-18C2-4C6C-892B-9EDFD0EA0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892D-56A5-4695-A543-9DF610A0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47E6-8897-4852-BB6A-781EEEB4A2C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DF8F3-4C30-4A5C-A343-56E03246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175B0-CD7C-47BE-BC3A-8569B304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C22A-C3F4-466F-9B4D-2323C46BC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4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8C90-86AD-4657-83EB-D5BD6EC3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BADE3-EB2B-4E37-82D0-5BCC48CBA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D192D-FCF7-4A16-8C93-190E8E13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47E6-8897-4852-BB6A-781EEEB4A2C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A18C2-B992-4B1F-89B9-DA93C4C8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B1731-9A56-4C5B-B9D7-C193CC30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C22A-C3F4-466F-9B4D-2323C46BC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1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98FB56-8B44-4F07-89A8-C926125E3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18CEB-F1D1-4BBC-99C8-34B444633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058A-0BD6-4DC8-9666-18CAD37F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47E6-8897-4852-BB6A-781EEEB4A2C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F114-EFF2-4CFD-9BB3-D8E464C08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EA5A5-43B1-4FA4-9EB4-4B06BE1E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C22A-C3F4-466F-9B4D-2323C46BC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9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4F4D-0D67-41B6-8E43-69C57C7E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487B0-8F3B-4083-9E48-AA31EC0F8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0A0B5-AF6B-4B40-9A3D-ED6F9A74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47E6-8897-4852-BB6A-781EEEB4A2C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1E18A-FE9B-4A9D-9663-B548F56A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7538E-9AD2-48E8-A054-9419D15CB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C22A-C3F4-466F-9B4D-2323C46BC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2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D84C-010F-44E5-A2EE-90A2C0933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B0990-6DDB-4E32-B083-C941D159B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8F47D-F48A-43EF-BA28-35CA4FA2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47E6-8897-4852-BB6A-781EEEB4A2C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2C5CE-CB97-4A81-AAE6-DBC2B0C0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00E52-993A-4BE1-B6A3-AA2D1D03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C22A-C3F4-466F-9B4D-2323C46BC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2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AF38-3738-4E23-A12F-A5C6D2A3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81543-F263-42A8-9DA2-528DEFB4A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2C859-B189-4D18-8960-772524106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93B97-FAA4-4134-8317-F3EA0266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47E6-8897-4852-BB6A-781EEEB4A2C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0037E-F928-4ACF-B80A-19E90514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B587F-4A0B-43F4-8D99-BAD00181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C22A-C3F4-466F-9B4D-2323C46BC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5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A11E-FADD-48A6-89B2-490C2859D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307E9-9401-46B8-B78E-6D43F9011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95A35-D26C-46FB-A21B-2D5B73B90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5F098-9FAD-4EDC-9528-B1F76C0A5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D47199-F293-48D2-8004-1136D23B7B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A5CD7-144A-42A2-BDA8-78762E3AD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47E6-8897-4852-BB6A-781EEEB4A2C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22A5A5-76C8-4950-839A-49D723D91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08E3DF-64D8-43AE-93C6-127C3EAE2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C22A-C3F4-466F-9B4D-2323C46BC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9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F3AF-1B04-4A02-ADDC-19369439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B4194-8C2D-4AA3-88C9-32E5E7F19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47E6-8897-4852-BB6A-781EEEB4A2C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818DB-F13E-472B-AF6C-7C9EB75E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E79CE-7EF5-47AD-94A5-2A9B9CB6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C22A-C3F4-466F-9B4D-2323C46BC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3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E5BE1-4FA3-49C5-B3AA-34191703C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47E6-8897-4852-BB6A-781EEEB4A2C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EA6C8-436F-42CD-8853-690DE2DA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64DB2-DD0F-4E03-96E7-7D5781D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C22A-C3F4-466F-9B4D-2323C46BC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4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4ABE-B361-44B6-BADB-E66EB304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40EA-067D-4F6A-A352-C6B599D73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1E2E-3246-47BB-91AF-19F713E94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310A6-1C22-4A61-AECF-FAE93D3E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47E6-8897-4852-BB6A-781EEEB4A2C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E17F7-AD84-48D5-A931-05964ED3F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493BA-68BD-45CD-B650-4808F426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C22A-C3F4-466F-9B4D-2323C46BC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6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685C-E84A-4AC2-B664-90D302BE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3A67DA-7878-4A29-A218-4FAA45DDA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B79B3-693E-460F-8F36-6B12408CF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8AD20-1B3F-405A-8188-D72F6867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47E6-8897-4852-BB6A-781EEEB4A2C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E0942-B5CD-4509-B7B2-D4D3A0F1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CA0D4-44AB-416E-A46B-763C86B2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C22A-C3F4-466F-9B4D-2323C46BC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319B3-B0E2-4F2D-AAFA-3FED8F45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9C9F7-8AA1-4F75-9DF0-251E8A6C8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2738C-3AEA-4D76-94BF-BBD04EBCE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A47E6-8897-4852-BB6A-781EEEB4A2C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746AB-451D-43C4-BA8F-D76CE0D9E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93EDA-4EF9-420E-AE99-106FBF43E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1C22A-C3F4-466F-9B4D-2323C46BC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6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068E-653C-4ECC-B948-6C2A43AE8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1963" y="473954"/>
            <a:ext cx="9144000" cy="2649074"/>
          </a:xfrm>
        </p:spPr>
        <p:txBody>
          <a:bodyPr>
            <a:normAutofit/>
          </a:bodyPr>
          <a:lstStyle/>
          <a:p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r>
              <a:rPr lang="en-US" sz="4400" b="1" dirty="0"/>
              <a:t>POULTRY FARM MANAGEMENT SYTEM (ECHOCHICK FARM)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0CB29-84FB-4AB5-BDAB-53A9BA85A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641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CMT 400:  RESEARCH PROJECT  FINAL PROJECT</a:t>
            </a:r>
          </a:p>
          <a:p>
            <a:pPr>
              <a:lnSpc>
                <a:spcPct val="150000"/>
              </a:lnSpc>
            </a:pPr>
            <a:r>
              <a:rPr lang="en-US" dirty="0"/>
              <a:t>NAME: PATRICK OGONYO OCHANYO  | REG: 1036658</a:t>
            </a:r>
          </a:p>
          <a:p>
            <a:pPr>
              <a:lnSpc>
                <a:spcPct val="150000"/>
              </a:lnSpc>
            </a:pPr>
            <a:r>
              <a:rPr lang="en-US" dirty="0"/>
              <a:t>SUPERVISOR: CHRIS NANDASABA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5E5DCD-2BB8-4722-B9E3-62C1AA111C0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34376" y="284161"/>
            <a:ext cx="3460652" cy="1446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1215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8A3F-6650-4CCE-B640-CC7B965C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Design </a:t>
            </a:r>
            <a:br>
              <a:rPr lang="en-US" dirty="0"/>
            </a:br>
            <a:r>
              <a:rPr lang="en-US" dirty="0"/>
              <a:t>Process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0CB1-3984-47B9-AFA5-F262C025C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Flowchart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880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80DD3-599E-40C3-B0D9-3F55FC53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Design(ERD)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DACF5D-AB17-4CBB-9E4A-1C0B1004E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071" y="1434905"/>
            <a:ext cx="6246055" cy="4742058"/>
          </a:xfrm>
        </p:spPr>
      </p:pic>
    </p:spTree>
    <p:extLst>
      <p:ext uri="{BB962C8B-B14F-4D97-AF65-F5344CB8AC3E}">
        <p14:creationId xmlns:p14="http://schemas.microsoft.com/office/powerpoint/2010/main" val="810511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2BFA4-62A5-4CEF-BC41-E29C9B6E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300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C1FD9-B5BF-4AF7-BB1D-5511D43D1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416"/>
            <a:ext cx="10515600" cy="505154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Front-End Development</a:t>
            </a:r>
          </a:p>
          <a:p>
            <a:r>
              <a:rPr lang="en-US" dirty="0"/>
              <a:t>Designed user interfaces using HTML, CSS, and JavaScript.</a:t>
            </a:r>
          </a:p>
          <a:p>
            <a:pPr marL="0" indent="0">
              <a:buNone/>
            </a:pPr>
            <a:r>
              <a:rPr lang="en-US" b="1" dirty="0"/>
              <a:t>Back-End Development</a:t>
            </a:r>
          </a:p>
          <a:p>
            <a:r>
              <a:rPr lang="en-US" dirty="0"/>
              <a:t>Developed server-side logic using PHP.</a:t>
            </a:r>
          </a:p>
          <a:p>
            <a:pPr marL="0" indent="0">
              <a:buNone/>
            </a:pPr>
            <a:r>
              <a:rPr lang="en-US" b="1" dirty="0"/>
              <a:t>Implemented database with MySQL.</a:t>
            </a:r>
          </a:p>
          <a:p>
            <a:r>
              <a:rPr lang="en-US" dirty="0"/>
              <a:t>Database Integration</a:t>
            </a:r>
          </a:p>
          <a:p>
            <a:r>
              <a:rPr lang="en-US" dirty="0"/>
              <a:t>Connected front-end with back-end database for data management.</a:t>
            </a:r>
          </a:p>
          <a:p>
            <a:pPr marL="0" indent="0">
              <a:buNone/>
            </a:pPr>
            <a:r>
              <a:rPr lang="en-US" b="1" dirty="0"/>
              <a:t>Features Implemented</a:t>
            </a:r>
          </a:p>
          <a:p>
            <a:r>
              <a:rPr lang="en-US" dirty="0"/>
              <a:t>User authentication and authorization.</a:t>
            </a:r>
          </a:p>
          <a:p>
            <a:r>
              <a:rPr lang="en-US" dirty="0"/>
              <a:t>CRUD operations for user and product data.</a:t>
            </a:r>
          </a:p>
          <a:p>
            <a:r>
              <a:rPr lang="en-US" dirty="0"/>
              <a:t>Product browsing, ordering, and payment processing.</a:t>
            </a:r>
          </a:p>
          <a:p>
            <a:r>
              <a:rPr lang="en-US" dirty="0"/>
              <a:t>Order management and tracking.</a:t>
            </a:r>
          </a:p>
          <a:p>
            <a:pPr marL="0" indent="0">
              <a:buNone/>
            </a:pPr>
            <a:r>
              <a:rPr lang="en-US" b="1" dirty="0"/>
              <a:t>Testing and Validation</a:t>
            </a:r>
          </a:p>
          <a:p>
            <a:r>
              <a:rPr lang="en-US" dirty="0"/>
              <a:t>Conducted system testing for functionality and performance.</a:t>
            </a:r>
          </a:p>
          <a:p>
            <a:r>
              <a:rPr lang="en-US" dirty="0"/>
              <a:t>Validated accuracy and reliability of data processing.</a:t>
            </a:r>
          </a:p>
        </p:txBody>
      </p:sp>
    </p:spTree>
    <p:extLst>
      <p:ext uri="{BB962C8B-B14F-4D97-AF65-F5344CB8AC3E}">
        <p14:creationId xmlns:p14="http://schemas.microsoft.com/office/powerpoint/2010/main" val="869385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75B4-37CB-478C-AEE4-6F8917E9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92AD6-24F7-4CF5-8B6F-F792506B1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Thank you for your attention.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I now invite the panel to view the System of the EchoChick Farm Poultry Management System.</a:t>
            </a:r>
          </a:p>
        </p:txBody>
      </p:sp>
    </p:spTree>
    <p:extLst>
      <p:ext uri="{BB962C8B-B14F-4D97-AF65-F5344CB8AC3E}">
        <p14:creationId xmlns:p14="http://schemas.microsoft.com/office/powerpoint/2010/main" val="2720409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1058-5141-45BF-90B3-19AA5534E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203F2-F609-4DEC-97E3-892B3F2F0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of the Research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Main &amp; Specific Objectives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Implementation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3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E5A21-CCC8-4857-B1CE-D5BA5073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358"/>
          </a:xfrm>
        </p:spPr>
        <p:txBody>
          <a:bodyPr/>
          <a:lstStyle/>
          <a:p>
            <a:r>
              <a:rPr lang="en-US" dirty="0"/>
              <a:t>Background of the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0005-7742-493D-B738-EBD1764DE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482646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Research Topic: Poultry Farm Management System</a:t>
            </a:r>
          </a:p>
          <a:p>
            <a:r>
              <a:rPr lang="en-US" dirty="0"/>
              <a:t>Database software for efficient management of poultry farm activities</a:t>
            </a:r>
          </a:p>
          <a:p>
            <a:r>
              <a:rPr lang="en-US" dirty="0"/>
              <a:t>Essential for effective poultry farm operations</a:t>
            </a:r>
          </a:p>
          <a:p>
            <a:pPr marL="0" indent="0">
              <a:buNone/>
            </a:pPr>
            <a:r>
              <a:rPr lang="en-US" b="1" dirty="0"/>
              <a:t>Background of the Research</a:t>
            </a:r>
          </a:p>
          <a:p>
            <a:r>
              <a:rPr lang="en-US" dirty="0"/>
              <a:t>Need for Information in Farm Decision Making</a:t>
            </a:r>
          </a:p>
          <a:p>
            <a:r>
              <a:rPr lang="en-US" dirty="0"/>
              <a:t>Importance of transforming data into useful, meaningful information</a:t>
            </a:r>
          </a:p>
          <a:p>
            <a:r>
              <a:rPr lang="en-US" dirty="0"/>
              <a:t>Integration and interconnection of data components for decision support</a:t>
            </a:r>
          </a:p>
          <a:p>
            <a:pPr marL="0" indent="0">
              <a:buNone/>
            </a:pPr>
            <a:r>
              <a:rPr lang="en-US" b="1" dirty="0"/>
              <a:t>Farm Information System (FIS)</a:t>
            </a:r>
          </a:p>
          <a:p>
            <a:r>
              <a:rPr lang="en-US" dirty="0"/>
              <a:t>Tool for forward planning, risk management, and information use</a:t>
            </a:r>
          </a:p>
          <a:p>
            <a:r>
              <a:rPr lang="en-US" dirty="0"/>
              <a:t>Crucial for the success of poultry production enterprises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6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2FBF-34BB-42D9-88D0-36A40DF5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B7AE-DA26-425C-89CC-9A9539B1C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6656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Manual Record-Keeping Issues:</a:t>
            </a:r>
          </a:p>
          <a:p>
            <a:r>
              <a:rPr lang="en-US" dirty="0"/>
              <a:t>Time-consuming and unorganized</a:t>
            </a:r>
          </a:p>
          <a:p>
            <a:r>
              <a:rPr lang="en-US" dirty="0"/>
              <a:t>Data easily misplaced and inefficient</a:t>
            </a:r>
          </a:p>
          <a:p>
            <a:r>
              <a:rPr lang="en-US" dirty="0"/>
              <a:t>Difficulty in retrieving required reports</a:t>
            </a:r>
          </a:p>
          <a:p>
            <a:r>
              <a:rPr lang="en-US" dirty="0"/>
              <a:t>Challenges in monitoring bird health, expenses, and income</a:t>
            </a:r>
          </a:p>
          <a:p>
            <a:pPr marL="0" indent="0">
              <a:buNone/>
            </a:pPr>
            <a:r>
              <a:rPr lang="en-US" b="1" dirty="0"/>
              <a:t>Additional Challenges:</a:t>
            </a:r>
          </a:p>
          <a:p>
            <a:r>
              <a:rPr lang="en-US" dirty="0"/>
              <a:t>Lack of real-time information sharing</a:t>
            </a:r>
          </a:p>
          <a:p>
            <a:r>
              <a:rPr lang="en-US" dirty="0"/>
              <a:t>Slow information conveyance, especially in stock level determination</a:t>
            </a:r>
          </a:p>
          <a:p>
            <a:r>
              <a:rPr lang="en-US" dirty="0"/>
              <a:t>Increased company costs due to inefficiencies</a:t>
            </a:r>
          </a:p>
          <a:p>
            <a:r>
              <a:rPr lang="en-US" dirty="0"/>
              <a:t>Inadequate data recovery in case of disasters (fire, flood, etc.)</a:t>
            </a:r>
          </a:p>
          <a:p>
            <a:pPr marL="0" indent="0">
              <a:buNone/>
            </a:pPr>
            <a:r>
              <a:rPr lang="en-US" b="1" dirty="0"/>
              <a:t>Need for an Information System:</a:t>
            </a:r>
          </a:p>
          <a:p>
            <a:r>
              <a:rPr lang="en-US" dirty="0"/>
              <a:t>Proper management of poultry farm operations</a:t>
            </a:r>
          </a:p>
          <a:p>
            <a:r>
              <a:rPr lang="en-US" dirty="0"/>
              <a:t>Efficient data handling and real-time updates</a:t>
            </a:r>
          </a:p>
          <a:p>
            <a:r>
              <a:rPr lang="en-US" dirty="0"/>
              <a:t>Enhanced monitoring and reporting capabilities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91FC-7676-4665-B20C-C41736E5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&amp; Specific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50E7A-1540-4954-8BAF-662246DDD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Aim of the Research</a:t>
            </a:r>
          </a:p>
          <a:p>
            <a:r>
              <a:rPr lang="en-US" dirty="0"/>
              <a:t>Develop a comprehensive Poultry Farm Management System (PFMS)</a:t>
            </a:r>
          </a:p>
          <a:p>
            <a:r>
              <a:rPr lang="en-US" dirty="0"/>
              <a:t>Streamline operations, automate processes, and improve efficiency and productivity</a:t>
            </a:r>
          </a:p>
          <a:p>
            <a:pPr marL="0" indent="0">
              <a:buNone/>
            </a:pPr>
            <a:r>
              <a:rPr lang="en-US" b="1" dirty="0"/>
              <a:t>Specific Objectives</a:t>
            </a:r>
          </a:p>
          <a:p>
            <a:r>
              <a:rPr lang="en-US" dirty="0"/>
              <a:t>Establish a decentralized data model tailored for an efficient PFMS</a:t>
            </a:r>
          </a:p>
          <a:p>
            <a:r>
              <a:rPr lang="en-US" dirty="0"/>
              <a:t>Facilitate remote customer orders from various locations</a:t>
            </a:r>
          </a:p>
          <a:p>
            <a:r>
              <a:rPr lang="en-US" dirty="0"/>
              <a:t>Design and implement a system capable of generating comprehensive records encompassing all stored details</a:t>
            </a:r>
          </a:p>
        </p:txBody>
      </p:sp>
    </p:spTree>
    <p:extLst>
      <p:ext uri="{BB962C8B-B14F-4D97-AF65-F5344CB8AC3E}">
        <p14:creationId xmlns:p14="http://schemas.microsoft.com/office/powerpoint/2010/main" val="37256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A324-937E-4B72-91AB-A4DA2CF92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</p:spPr>
        <p:txBody>
          <a:bodyPr/>
          <a:lstStyle/>
          <a:p>
            <a:r>
              <a:rPr lang="en-US" dirty="0"/>
              <a:t>Requirements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C7DA8-A922-47DB-8301-EE9F22376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363"/>
            <a:ext cx="10515600" cy="4854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Functional Requirements</a:t>
            </a:r>
          </a:p>
          <a:p>
            <a:pPr marL="0" indent="0">
              <a:buNone/>
            </a:pPr>
            <a:r>
              <a:rPr lang="en-US" b="1" dirty="0"/>
              <a:t>User Details Management: </a:t>
            </a:r>
          </a:p>
          <a:p>
            <a:r>
              <a:rPr lang="en-US" dirty="0"/>
              <a:t>Create, retrieve, update, and delete user information.</a:t>
            </a:r>
          </a:p>
          <a:p>
            <a:pPr marL="0" indent="0">
              <a:buNone/>
            </a:pPr>
            <a:r>
              <a:rPr lang="en-US" b="1" dirty="0"/>
              <a:t>Product Registration and Views</a:t>
            </a:r>
          </a:p>
          <a:p>
            <a:pPr marL="0" indent="0">
              <a:buNone/>
            </a:pPr>
            <a:r>
              <a:rPr lang="en-US" dirty="0"/>
              <a:t>Register new product details and product details.</a:t>
            </a:r>
          </a:p>
          <a:p>
            <a:pPr marL="0" indent="0">
              <a:buNone/>
            </a:pPr>
            <a:r>
              <a:rPr lang="en-US" b="1" dirty="0"/>
              <a:t>Simple User Interface</a:t>
            </a:r>
          </a:p>
          <a:p>
            <a:r>
              <a:rPr lang="en-US" dirty="0"/>
              <a:t>Easy navigation for users of varying technical expertise.</a:t>
            </a:r>
          </a:p>
          <a:p>
            <a:pPr marL="0" indent="0">
              <a:buNone/>
            </a:pPr>
            <a:r>
              <a:rPr lang="en-US" b="1" dirty="0"/>
              <a:t>Product Browsing and Ordering</a:t>
            </a:r>
          </a:p>
          <a:p>
            <a:r>
              <a:rPr lang="en-US" dirty="0"/>
              <a:t>Browse products, add to cart, select shipping/payment options, and place orders.</a:t>
            </a:r>
          </a:p>
          <a:p>
            <a:r>
              <a:rPr lang="en-US" dirty="0"/>
              <a:t>Order verification, inventory checks, payment processing, and shipping with tracking information.</a:t>
            </a:r>
          </a:p>
          <a:p>
            <a:pPr marL="0" indent="0">
              <a:buNone/>
            </a:pPr>
            <a:r>
              <a:rPr lang="en-US" b="1" dirty="0"/>
              <a:t>Payment Integration and Authorization</a:t>
            </a:r>
          </a:p>
          <a:p>
            <a:r>
              <a:rPr lang="en-US" dirty="0"/>
              <a:t>Integration with payment gateways for online payment processing.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80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702C9-6442-4E15-91F2-2A5A9297C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0118"/>
          </a:xfrm>
        </p:spPr>
        <p:txBody>
          <a:bodyPr/>
          <a:lstStyle/>
          <a:p>
            <a:r>
              <a:rPr lang="en-US" b="1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763CD-BC1D-4C10-BCB9-9EB16977A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1852"/>
            <a:ext cx="10515600" cy="454511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Data Validation</a:t>
            </a:r>
          </a:p>
          <a:p>
            <a:r>
              <a:rPr lang="en-US" dirty="0"/>
              <a:t>Ensures all user inputs are correct and complete.</a:t>
            </a:r>
          </a:p>
          <a:p>
            <a:pPr marL="0" indent="0">
              <a:buNone/>
            </a:pPr>
            <a:r>
              <a:rPr lang="en-US" b="1" dirty="0"/>
              <a:t>Platform Compatibility</a:t>
            </a:r>
          </a:p>
          <a:p>
            <a:r>
              <a:rPr lang="en-US" dirty="0"/>
              <a:t>Operates reliably across various platforms.</a:t>
            </a:r>
          </a:p>
          <a:p>
            <a:pPr marL="0" indent="0">
              <a:buNone/>
            </a:pPr>
            <a:r>
              <a:rPr lang="en-US" b="1" dirty="0"/>
              <a:t>User Friendliness</a:t>
            </a:r>
          </a:p>
          <a:p>
            <a:r>
              <a:rPr lang="en-US" dirty="0"/>
              <a:t>Easy-to-use interface.</a:t>
            </a:r>
          </a:p>
          <a:p>
            <a:pPr marL="0" indent="0">
              <a:buNone/>
            </a:pPr>
            <a:r>
              <a:rPr lang="en-US" b="1" dirty="0"/>
              <a:t>Completeness, Consistency, and Reliability</a:t>
            </a:r>
          </a:p>
          <a:p>
            <a:r>
              <a:rPr lang="en-US" dirty="0"/>
              <a:t>Provides all expected features and behaves consistently over time.</a:t>
            </a:r>
          </a:p>
          <a:p>
            <a:pPr marL="0" indent="0">
              <a:buNone/>
            </a:pPr>
            <a:r>
              <a:rPr lang="en-US" b="1" dirty="0"/>
              <a:t>Security</a:t>
            </a:r>
          </a:p>
          <a:p>
            <a:r>
              <a:rPr lang="en-US" dirty="0"/>
              <a:t>Strong protocols to prevent unauthorized data access.</a:t>
            </a:r>
          </a:p>
          <a:p>
            <a:pPr marL="0" indent="0">
              <a:buNone/>
            </a:pPr>
            <a:r>
              <a:rPr lang="en-US" b="1" dirty="0"/>
              <a:t>Input-Output Correctness</a:t>
            </a:r>
          </a:p>
          <a:p>
            <a:r>
              <a:rPr lang="en-US" dirty="0"/>
              <a:t>Accurate output for given inputs.</a:t>
            </a:r>
          </a:p>
        </p:txBody>
      </p:sp>
    </p:spTree>
    <p:extLst>
      <p:ext uri="{BB962C8B-B14F-4D97-AF65-F5344CB8AC3E}">
        <p14:creationId xmlns:p14="http://schemas.microsoft.com/office/powerpoint/2010/main" val="172343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73FE-487E-4810-9547-A4ECB425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373"/>
          </a:xfrm>
        </p:spPr>
        <p:txBody>
          <a:bodyPr/>
          <a:lstStyle/>
          <a:p>
            <a:r>
              <a:rPr lang="en-US" dirty="0"/>
              <a:t>System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39020-9B74-4674-9664-E1B33C5E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649"/>
            <a:ext cx="10515600" cy="45873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Context Diagram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2ABF4F-1958-49BF-A68A-245F434ED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69" y="2152358"/>
            <a:ext cx="7301133" cy="374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26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4306-001A-4DF9-8A84-6F82680C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1903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74025-99CD-4464-ACFC-EF56FE602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7028"/>
            <a:ext cx="10515600" cy="53399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Level 1 Data Flow Diagram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2DC2DD-057D-4FC4-AC15-79E839977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66" y="1308931"/>
            <a:ext cx="6555545" cy="486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52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547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   POULTRY FARM MANAGEMENT SYTEM (ECHOCHICK FARM)</vt:lpstr>
      <vt:lpstr>Content</vt:lpstr>
      <vt:lpstr>Background of the research</vt:lpstr>
      <vt:lpstr>Problem Statement</vt:lpstr>
      <vt:lpstr>Main &amp; Specific Objectives</vt:lpstr>
      <vt:lpstr>Requirements analysis</vt:lpstr>
      <vt:lpstr>Non-Functional Requirements</vt:lpstr>
      <vt:lpstr>System analysis</vt:lpstr>
      <vt:lpstr>System analysis</vt:lpstr>
      <vt:lpstr>System Design  Process design </vt:lpstr>
      <vt:lpstr>Database Design(ERD)</vt:lpstr>
      <vt:lpstr>Implementation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POULTRY FARM MANAGEMENT SYTEM (ECHOCHICK FARM) </dc:title>
  <dc:creator>Patrick Ogonyo</dc:creator>
  <cp:lastModifiedBy>Patrick Ogonyo</cp:lastModifiedBy>
  <cp:revision>22</cp:revision>
  <dcterms:created xsi:type="dcterms:W3CDTF">2024-05-23T12:00:33Z</dcterms:created>
  <dcterms:modified xsi:type="dcterms:W3CDTF">2024-05-23T20:50:57Z</dcterms:modified>
</cp:coreProperties>
</file>