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66" r:id="rId6"/>
    <p:sldId id="259" r:id="rId7"/>
    <p:sldId id="265" r:id="rId8"/>
    <p:sldId id="260" r:id="rId9"/>
    <p:sldId id="264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5B4D-404A-440E-A9C3-DE8A216D305B}" type="datetimeFigureOut">
              <a:rPr lang="en-KE" smtClean="0"/>
              <a:t>26/02/2023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F78C-633E-4F98-8738-927B8F24ED6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6987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5B4D-404A-440E-A9C3-DE8A216D305B}" type="datetimeFigureOut">
              <a:rPr lang="en-KE" smtClean="0"/>
              <a:t>26/02/2023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F78C-633E-4F98-8738-927B8F24ED6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6910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5B4D-404A-440E-A9C3-DE8A216D305B}" type="datetimeFigureOut">
              <a:rPr lang="en-KE" smtClean="0"/>
              <a:t>26/02/2023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F78C-633E-4F98-8738-927B8F24ED63}" type="slidenum">
              <a:rPr lang="en-KE" smtClean="0"/>
              <a:t>‹#›</a:t>
            </a:fld>
            <a:endParaRPr lang="en-K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6101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5B4D-404A-440E-A9C3-DE8A216D305B}" type="datetimeFigureOut">
              <a:rPr lang="en-KE" smtClean="0"/>
              <a:t>26/02/2023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F78C-633E-4F98-8738-927B8F24ED6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59570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5B4D-404A-440E-A9C3-DE8A216D305B}" type="datetimeFigureOut">
              <a:rPr lang="en-KE" smtClean="0"/>
              <a:t>26/02/2023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F78C-633E-4F98-8738-927B8F24ED63}" type="slidenum">
              <a:rPr lang="en-KE" smtClean="0"/>
              <a:t>‹#›</a:t>
            </a:fld>
            <a:endParaRPr lang="en-K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1353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5B4D-404A-440E-A9C3-DE8A216D305B}" type="datetimeFigureOut">
              <a:rPr lang="en-KE" smtClean="0"/>
              <a:t>26/02/2023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F78C-633E-4F98-8738-927B8F24ED6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14810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5B4D-404A-440E-A9C3-DE8A216D305B}" type="datetimeFigureOut">
              <a:rPr lang="en-KE" smtClean="0"/>
              <a:t>26/02/2023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F78C-633E-4F98-8738-927B8F24ED6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12359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5B4D-404A-440E-A9C3-DE8A216D305B}" type="datetimeFigureOut">
              <a:rPr lang="en-KE" smtClean="0"/>
              <a:t>26/02/2023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F78C-633E-4F98-8738-927B8F24ED6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6872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5B4D-404A-440E-A9C3-DE8A216D305B}" type="datetimeFigureOut">
              <a:rPr lang="en-KE" smtClean="0"/>
              <a:t>26/02/2023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F78C-633E-4F98-8738-927B8F24ED6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4013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5B4D-404A-440E-A9C3-DE8A216D305B}" type="datetimeFigureOut">
              <a:rPr lang="en-KE" smtClean="0"/>
              <a:t>26/02/2023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F78C-633E-4F98-8738-927B8F24ED6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0573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5B4D-404A-440E-A9C3-DE8A216D305B}" type="datetimeFigureOut">
              <a:rPr lang="en-KE" smtClean="0"/>
              <a:t>26/02/2023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F78C-633E-4F98-8738-927B8F24ED6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005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5B4D-404A-440E-A9C3-DE8A216D305B}" type="datetimeFigureOut">
              <a:rPr lang="en-KE" smtClean="0"/>
              <a:t>26/02/2023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F78C-633E-4F98-8738-927B8F24ED6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6108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5B4D-404A-440E-A9C3-DE8A216D305B}" type="datetimeFigureOut">
              <a:rPr lang="en-KE" smtClean="0"/>
              <a:t>26/02/2023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F78C-633E-4F98-8738-927B8F24ED6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9007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5B4D-404A-440E-A9C3-DE8A216D305B}" type="datetimeFigureOut">
              <a:rPr lang="en-KE" smtClean="0"/>
              <a:t>26/02/2023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F78C-633E-4F98-8738-927B8F24ED6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4890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5B4D-404A-440E-A9C3-DE8A216D305B}" type="datetimeFigureOut">
              <a:rPr lang="en-KE" smtClean="0"/>
              <a:t>26/02/2023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F78C-633E-4F98-8738-927B8F24ED6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7281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5B4D-404A-440E-A9C3-DE8A216D305B}" type="datetimeFigureOut">
              <a:rPr lang="en-KE" smtClean="0"/>
              <a:t>26/02/2023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F78C-633E-4F98-8738-927B8F24ED6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6462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D5B4D-404A-440E-A9C3-DE8A216D305B}" type="datetimeFigureOut">
              <a:rPr lang="en-KE" smtClean="0"/>
              <a:t>26/02/2023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B1F78C-633E-4F98-8738-927B8F24ED6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3589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EA08-E44E-411A-9A5A-09679A300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>
                <a:solidFill>
                  <a:schemeClr val="tx1"/>
                </a:solidFill>
              </a:rPr>
              <a:t>Project Title</a:t>
            </a:r>
            <a:endParaRPr lang="en-K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EC943-C639-4A41-8C2D-5EFD23D37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Predictive Maintenance Using Big Data and Machine Learning</a:t>
            </a:r>
            <a:endParaRPr lang="en-KE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88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9890-3AA5-4716-9337-62B2198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Step 5: Model Deployment</a:t>
            </a:r>
            <a:endParaRPr lang="en-KE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3A362-0DF8-471C-81A5-BBAC405CD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the trained machine learning models in the manufacturing plant.</a:t>
            </a:r>
          </a:p>
          <a:p>
            <a:r>
              <a:rPr lang="en-US" dirty="0"/>
              <a:t>Stream real-time data from various sources such as sensors, machines, and operators to the deployed models.</a:t>
            </a:r>
          </a:p>
          <a:p>
            <a:r>
              <a:rPr lang="en-US" dirty="0"/>
              <a:t>Use visualization libraries such as D3.js or </a:t>
            </a:r>
            <a:r>
              <a:rPr lang="en-US" dirty="0" err="1"/>
              <a:t>Plotly</a:t>
            </a:r>
            <a:r>
              <a:rPr lang="en-US" dirty="0"/>
              <a:t> to visualize the results of the models.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89034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F03F-A6CB-4690-B848-0B30FC96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Example code snippet that shows how to deploy a machine learning model using Flask, a web framework in Python</a:t>
            </a:r>
            <a:endParaRPr lang="en-KE" sz="2800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F57E1C-5247-4D17-82EB-AB2CA7385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948" y="1985962"/>
            <a:ext cx="6490741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50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969E-DD18-45C4-8238-A97DA1ED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Any Question?</a:t>
            </a:r>
            <a:endParaRPr lang="en-KE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95840-B7FF-4D70-BDD3-78CB77854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9371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06DB-ABA7-4470-85BB-C835054B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Step 1: Data collection and preprocessing</a:t>
            </a:r>
            <a:endParaRPr lang="en-KE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33C9A-D34A-47A9-A7FC-FCBC76096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step in the project is to collect and preprocess the data from various sources such as sensors, machines, and operators. This data can be stored in a big data platform like Hadoop or Spark, which can handle large amounts of data. The preprocessing step involves cleaning the data, removing duplicates, and dealing with missing values.</a:t>
            </a:r>
          </a:p>
          <a:p>
            <a:r>
              <a:rPr lang="en-US" dirty="0"/>
              <a:t>Use Python libraries such as pandas and NumPy to read and manipulate the data.</a:t>
            </a:r>
          </a:p>
          <a:p>
            <a:r>
              <a:rPr lang="en-US" dirty="0"/>
              <a:t>Use techniques such as data cleaning, data transformation, and data normalization to preprocess the data.</a:t>
            </a:r>
          </a:p>
          <a:p>
            <a:r>
              <a:rPr lang="en-US" dirty="0"/>
              <a:t>Use visualization libraries such as Matplotlib or Seaborn to visualize the data and identify patterns.</a:t>
            </a:r>
          </a:p>
        </p:txBody>
      </p:sp>
    </p:spTree>
    <p:extLst>
      <p:ext uri="{BB962C8B-B14F-4D97-AF65-F5344CB8AC3E}">
        <p14:creationId xmlns:p14="http://schemas.microsoft.com/office/powerpoint/2010/main" val="396402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14CA-CEDB-4FBB-8AA8-850E5273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Code snippet that shows how to read and preprocess data using the pandas library in Python</a:t>
            </a:r>
            <a:endParaRPr lang="en-KE" sz="28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99452E-C8FC-4F90-86C3-5031814AA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390" y="2203555"/>
            <a:ext cx="7899817" cy="366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3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D453-008E-48A7-B336-93C50FAA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Step 2: Feature engineering:</a:t>
            </a:r>
            <a:endParaRPr lang="en-KE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04748-0DC1-40F4-92F5-407D563B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 is the process of selecting and transforming the relevant features from the collected data to improve the performance of machine learning models.</a:t>
            </a:r>
          </a:p>
          <a:p>
            <a:r>
              <a:rPr lang="en-US" dirty="0"/>
              <a:t>Use techniques such as feature scaling, dimensionality reduction, and feature selection to improve the performance of the machine learning models.</a:t>
            </a:r>
          </a:p>
          <a:p>
            <a:r>
              <a:rPr lang="en-US" dirty="0"/>
              <a:t>Use Python libraries such as </a:t>
            </a:r>
            <a:r>
              <a:rPr lang="en-US" dirty="0" err="1"/>
              <a:t>scikit</a:t>
            </a:r>
            <a:r>
              <a:rPr lang="en-US" dirty="0"/>
              <a:t>-learn or TensorFlow to perform feature engineering.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650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A137-1208-41D5-8B2B-1FF54F9C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691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Code snippet that shows how to perform feature scaling using the </a:t>
            </a:r>
            <a:r>
              <a:rPr lang="en-US" sz="2800" dirty="0" err="1">
                <a:solidFill>
                  <a:schemeClr val="tx1"/>
                </a:solidFill>
              </a:rPr>
              <a:t>scikit</a:t>
            </a:r>
            <a:r>
              <a:rPr lang="en-US" sz="2800" dirty="0">
                <a:solidFill>
                  <a:schemeClr val="tx1"/>
                </a:solidFill>
              </a:rPr>
              <a:t>-learn library in Python</a:t>
            </a:r>
            <a:endParaRPr lang="en-KE" sz="28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391B49-32FD-4798-81F8-13FAB3773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252" y="2383437"/>
            <a:ext cx="7929797" cy="29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7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73F1-1D64-408D-97B7-97C587D2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Step 3: Machine learning model training</a:t>
            </a:r>
            <a:endParaRPr lang="en-KE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9FF8B-B9D9-4EA6-B42A-C26753192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step is to train machine learning models on the preprocessed data. Various machine learning algorithms can be used, such as Random Forest, Support Vector Machines, and Gradient Boosting. </a:t>
            </a:r>
          </a:p>
          <a:p>
            <a:r>
              <a:rPr lang="en-US" dirty="0"/>
              <a:t>These algorithms can be used to predict when a machine is likely to fail, based on historical data and other relevant factors such as machine usage patterns, weather conditions, and operator behavior.</a:t>
            </a:r>
          </a:p>
          <a:p>
            <a:r>
              <a:rPr lang="en-US" dirty="0"/>
              <a:t>Use Python libraries such as </a:t>
            </a:r>
            <a:r>
              <a:rPr lang="en-US" dirty="0" err="1"/>
              <a:t>scikit</a:t>
            </a:r>
            <a:r>
              <a:rPr lang="en-US" dirty="0"/>
              <a:t>-learn, TensorFlow, or </a:t>
            </a:r>
            <a:r>
              <a:rPr lang="en-US" dirty="0" err="1"/>
              <a:t>PyTorch</a:t>
            </a:r>
            <a:r>
              <a:rPr lang="en-US" dirty="0"/>
              <a:t> to train the machine learning models.</a:t>
            </a:r>
          </a:p>
          <a:p>
            <a:r>
              <a:rPr lang="en-US" dirty="0"/>
              <a:t>Use techniques such as cross-validation, hyperparameter tuning, and ensemble learning to improve the performance of the models.</a:t>
            </a:r>
          </a:p>
          <a:p>
            <a:r>
              <a:rPr lang="en-US" dirty="0"/>
              <a:t>Save the trained models to disk for future use.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9638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2CD1-CC20-43A0-B20C-531E169E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Example code snippet that shows how to train a Random Forest model using the </a:t>
            </a:r>
            <a:r>
              <a:rPr lang="en-US" sz="2800" dirty="0" err="1">
                <a:solidFill>
                  <a:schemeClr val="tx1"/>
                </a:solidFill>
              </a:rPr>
              <a:t>scikit</a:t>
            </a:r>
            <a:r>
              <a:rPr lang="en-US" sz="2800" dirty="0">
                <a:solidFill>
                  <a:schemeClr val="tx1"/>
                </a:solidFill>
              </a:rPr>
              <a:t>-learn library in Python</a:t>
            </a:r>
            <a:endParaRPr lang="en-KE" sz="28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773D49-7D29-4D19-94E6-C888024B5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125" y="2278505"/>
            <a:ext cx="7135318" cy="334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0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8AAD-CB5F-41A6-8B1B-9B967C82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Step 4: Model evaluation</a:t>
            </a:r>
            <a:endParaRPr lang="en-KE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AD061-B016-4DF7-9437-52CF91776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Python libraries such as </a:t>
            </a:r>
            <a:r>
              <a:rPr lang="en-US" dirty="0" err="1"/>
              <a:t>scikit</a:t>
            </a:r>
            <a:r>
              <a:rPr lang="en-US" dirty="0"/>
              <a:t>-learn or TensorFlow to evaluate the performance of the models.</a:t>
            </a:r>
          </a:p>
          <a:p>
            <a:r>
              <a:rPr lang="en-US" dirty="0"/>
              <a:t>Use evaluation metrics such as accuracy, precision, recall, and F1-score to evaluate the models.</a:t>
            </a:r>
          </a:p>
          <a:p>
            <a:r>
              <a:rPr lang="en-US" dirty="0"/>
              <a:t>Once the models are trained, they can be tested on real data from the manufacturing plant to evaluate their accuracy and effectiveness.</a:t>
            </a:r>
          </a:p>
          <a:p>
            <a:r>
              <a:rPr lang="en-US" dirty="0"/>
              <a:t> Various evaluation metrics such as accuracy, precision, recall, and F1-score can be used to evaluate the performance of the models.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7255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2527-6391-4D32-9971-25D455E0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Example code snippet that shows how to evaluate the performance of a machine learning model using the </a:t>
            </a:r>
            <a:r>
              <a:rPr lang="en-US" sz="2400" dirty="0" err="1">
                <a:solidFill>
                  <a:schemeClr val="tx1"/>
                </a:solidFill>
              </a:rPr>
              <a:t>scikit</a:t>
            </a:r>
            <a:r>
              <a:rPr lang="en-US" sz="2400" dirty="0">
                <a:solidFill>
                  <a:schemeClr val="tx1"/>
                </a:solidFill>
              </a:rPr>
              <a:t>-learn library in Python</a:t>
            </a:r>
            <a:endParaRPr lang="en-KE" sz="24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634A8B-973A-464B-BE08-647A88D44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331" y="2293495"/>
            <a:ext cx="7465102" cy="331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175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558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Project Title</vt:lpstr>
      <vt:lpstr>Step 1: Data collection and preprocessing</vt:lpstr>
      <vt:lpstr>Code snippet that shows how to read and preprocess data using the pandas library in Python</vt:lpstr>
      <vt:lpstr>Step 2: Feature engineering:</vt:lpstr>
      <vt:lpstr>Code snippet that shows how to perform feature scaling using the scikit-learn library in Python</vt:lpstr>
      <vt:lpstr>Step 3: Machine learning model training</vt:lpstr>
      <vt:lpstr>Example code snippet that shows how to train a Random Forest model using the scikit-learn library in Python</vt:lpstr>
      <vt:lpstr>Step 4: Model evaluation</vt:lpstr>
      <vt:lpstr>Example code snippet that shows how to evaluate the performance of a machine learning model using the scikit-learn library in Python</vt:lpstr>
      <vt:lpstr>Step 5: Model Deployment</vt:lpstr>
      <vt:lpstr>Example code snippet that shows how to deploy a machine learning model using Flask, a web framework in Python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Patrick Ogonyo</dc:creator>
  <cp:lastModifiedBy>Patrick Ogonyo</cp:lastModifiedBy>
  <cp:revision>12</cp:revision>
  <dcterms:created xsi:type="dcterms:W3CDTF">2023-02-26T17:05:44Z</dcterms:created>
  <dcterms:modified xsi:type="dcterms:W3CDTF">2023-02-26T17:52:08Z</dcterms:modified>
</cp:coreProperties>
</file>