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6" r:id="rId15"/>
    <p:sldId id="27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9" r:id="rId2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6" y="-8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B371B-7DA0-4AC9-BC57-C7A4AEBD5452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C502A7-E623-47EF-B1D2-DE5469A79F19}">
      <dgm:prSet phldrT="[テキスト]" custT="1"/>
      <dgm:spPr/>
      <dgm:t>
        <a:bodyPr/>
        <a:lstStyle/>
        <a:p>
          <a:r>
            <a:rPr lang="ja-JP" altLang="en-US" sz="3200" dirty="0" smtClean="0"/>
            <a:t>一試合</a:t>
          </a:r>
          <a:endParaRPr lang="ja-JP" altLang="en-US" sz="3200" dirty="0"/>
        </a:p>
      </dgm:t>
    </dgm:pt>
    <dgm:pt modelId="{56718FB2-4B8A-417C-A9CF-5BA55411CA1C}" type="par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57592ED0-A209-4962-AEE9-20B8199E73FB}" type="sib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CABB9B53-24F3-4E6C-BD92-A730871B2CFE}">
      <dgm:prSet phldrT="[テキスト]"/>
      <dgm:spPr/>
      <dgm:t>
        <a:bodyPr/>
        <a:lstStyle/>
        <a:p>
          <a:r>
            <a:rPr kumimoji="1" lang="ja-JP" altLang="en-US" dirty="0" smtClean="0"/>
            <a:t>育成</a:t>
          </a:r>
          <a:endParaRPr kumimoji="1" lang="ja-JP" altLang="en-US" dirty="0"/>
        </a:p>
      </dgm:t>
    </dgm:pt>
    <dgm:pt modelId="{C07AAE14-4CFF-4E96-8EBF-A540A6E100F8}" type="par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FBF429B6-7AAD-40D9-BBB2-898A41043FBA}" type="sib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1624E47C-B54D-4630-BACF-20CD7D7918BB}">
      <dgm:prSet phldrT="[テキスト]"/>
      <dgm:spPr/>
      <dgm:t>
        <a:bodyPr/>
        <a:lstStyle/>
        <a:p>
          <a:r>
            <a:rPr kumimoji="1" lang="ja-JP" altLang="en-US" dirty="0" smtClean="0"/>
            <a:t>戦闘</a:t>
          </a:r>
          <a:endParaRPr kumimoji="1" lang="ja-JP" altLang="en-US" dirty="0"/>
        </a:p>
      </dgm:t>
    </dgm:pt>
    <dgm:pt modelId="{48934849-2E2D-4899-A302-170ED75276E1}" type="par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E39A22C8-11A5-4179-A048-DFE663A95FDB}" type="sib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C82F8F67-9AF1-45A5-ADB0-80BBB5DCD2D7}" type="pres">
      <dgm:prSet presAssocID="{497B371B-7DA0-4AC9-BC57-C7A4AEBD545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C55A980-22C3-4369-825E-F9C6F0E088C2}" type="pres">
      <dgm:prSet presAssocID="{0BC502A7-E623-47EF-B1D2-DE5469A79F19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2A6FD57-E061-42DF-AC5C-237B5FB51F39}" type="pres">
      <dgm:prSet presAssocID="{C07AAE14-4CFF-4E96-8EBF-A540A6E100F8}" presName="parTrans" presStyleLbl="bgSibTrans2D1" presStyleIdx="0" presStyleCnt="2"/>
      <dgm:spPr/>
      <dgm:t>
        <a:bodyPr/>
        <a:lstStyle/>
        <a:p>
          <a:endParaRPr kumimoji="1" lang="ja-JP" altLang="en-US"/>
        </a:p>
      </dgm:t>
    </dgm:pt>
    <dgm:pt modelId="{DD8B176E-BF7E-48BE-8110-E4243F07C9D3}" type="pres">
      <dgm:prSet presAssocID="{CABB9B53-24F3-4E6C-BD92-A730871B2C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9637C0E-5A9E-4758-9346-FD89C085D02F}" type="pres">
      <dgm:prSet presAssocID="{48934849-2E2D-4899-A302-170ED75276E1}" presName="parTrans" presStyleLbl="bgSibTrans2D1" presStyleIdx="1" presStyleCnt="2"/>
      <dgm:spPr/>
      <dgm:t>
        <a:bodyPr/>
        <a:lstStyle/>
        <a:p>
          <a:endParaRPr kumimoji="1" lang="ja-JP" altLang="en-US"/>
        </a:p>
      </dgm:t>
    </dgm:pt>
    <dgm:pt modelId="{535D7A86-C65F-41EA-AC4E-88F3C1AE9A97}" type="pres">
      <dgm:prSet presAssocID="{1624E47C-B54D-4630-BACF-20CD7D7918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C8D7D68-0F1E-4496-925F-DCA9C4DAE6DD}" srcId="{497B371B-7DA0-4AC9-BC57-C7A4AEBD5452}" destId="{0BC502A7-E623-47EF-B1D2-DE5469A79F19}" srcOrd="0" destOrd="0" parTransId="{56718FB2-4B8A-417C-A9CF-5BA55411CA1C}" sibTransId="{57592ED0-A209-4962-AEE9-20B8199E73FB}"/>
    <dgm:cxn modelId="{F9F5A9F1-55F7-471F-B85E-802EA656A1ED}" type="presOf" srcId="{497B371B-7DA0-4AC9-BC57-C7A4AEBD5452}" destId="{C82F8F67-9AF1-45A5-ADB0-80BBB5DCD2D7}" srcOrd="0" destOrd="0" presId="urn:microsoft.com/office/officeart/2005/8/layout/radial4"/>
    <dgm:cxn modelId="{BB988286-72DD-4C9F-AF42-EAF4FED18EB6}" type="presOf" srcId="{CABB9B53-24F3-4E6C-BD92-A730871B2CFE}" destId="{DD8B176E-BF7E-48BE-8110-E4243F07C9D3}" srcOrd="0" destOrd="0" presId="urn:microsoft.com/office/officeart/2005/8/layout/radial4"/>
    <dgm:cxn modelId="{AA02907E-5814-4340-BF4F-25A2B2EF22F6}" type="presOf" srcId="{0BC502A7-E623-47EF-B1D2-DE5469A79F19}" destId="{CC55A980-22C3-4369-825E-F9C6F0E088C2}" srcOrd="0" destOrd="0" presId="urn:microsoft.com/office/officeart/2005/8/layout/radial4"/>
    <dgm:cxn modelId="{15BBCE64-D08A-4643-8B1E-DD9CFB464DF3}" type="presOf" srcId="{48934849-2E2D-4899-A302-170ED75276E1}" destId="{E9637C0E-5A9E-4758-9346-FD89C085D02F}" srcOrd="0" destOrd="0" presId="urn:microsoft.com/office/officeart/2005/8/layout/radial4"/>
    <dgm:cxn modelId="{04622346-8BA1-4F68-94F0-D0A5D98490D6}" srcId="{0BC502A7-E623-47EF-B1D2-DE5469A79F19}" destId="{1624E47C-B54D-4630-BACF-20CD7D7918BB}" srcOrd="1" destOrd="0" parTransId="{48934849-2E2D-4899-A302-170ED75276E1}" sibTransId="{E39A22C8-11A5-4179-A048-DFE663A95FDB}"/>
    <dgm:cxn modelId="{4BFB82CF-892C-4F1F-9A4B-08F33A96F137}" type="presOf" srcId="{1624E47C-B54D-4630-BACF-20CD7D7918BB}" destId="{535D7A86-C65F-41EA-AC4E-88F3C1AE9A97}" srcOrd="0" destOrd="0" presId="urn:microsoft.com/office/officeart/2005/8/layout/radial4"/>
    <dgm:cxn modelId="{E3B1C100-D8E9-4FA9-AD44-2D26AAE4E2BE}" srcId="{0BC502A7-E623-47EF-B1D2-DE5469A79F19}" destId="{CABB9B53-24F3-4E6C-BD92-A730871B2CFE}" srcOrd="0" destOrd="0" parTransId="{C07AAE14-4CFF-4E96-8EBF-A540A6E100F8}" sibTransId="{FBF429B6-7AAD-40D9-BBB2-898A41043FBA}"/>
    <dgm:cxn modelId="{75B81420-FD83-4719-9A77-DBD15FD2E96A}" type="presOf" srcId="{C07AAE14-4CFF-4E96-8EBF-A540A6E100F8}" destId="{D2A6FD57-E061-42DF-AC5C-237B5FB51F39}" srcOrd="0" destOrd="0" presId="urn:microsoft.com/office/officeart/2005/8/layout/radial4"/>
    <dgm:cxn modelId="{F6D077B0-119E-4637-AC1B-94A8DA404BFF}" type="presParOf" srcId="{C82F8F67-9AF1-45A5-ADB0-80BBB5DCD2D7}" destId="{CC55A980-22C3-4369-825E-F9C6F0E088C2}" srcOrd="0" destOrd="0" presId="urn:microsoft.com/office/officeart/2005/8/layout/radial4"/>
    <dgm:cxn modelId="{053E719B-D95F-40CB-BA92-8FE1E7C2930B}" type="presParOf" srcId="{C82F8F67-9AF1-45A5-ADB0-80BBB5DCD2D7}" destId="{D2A6FD57-E061-42DF-AC5C-237B5FB51F39}" srcOrd="1" destOrd="0" presId="urn:microsoft.com/office/officeart/2005/8/layout/radial4"/>
    <dgm:cxn modelId="{48D27D5C-0923-432E-93EE-546E659C4710}" type="presParOf" srcId="{C82F8F67-9AF1-45A5-ADB0-80BBB5DCD2D7}" destId="{DD8B176E-BF7E-48BE-8110-E4243F07C9D3}" srcOrd="2" destOrd="0" presId="urn:microsoft.com/office/officeart/2005/8/layout/radial4"/>
    <dgm:cxn modelId="{E2559E67-7DB6-4F0A-8CD4-66B871BF36E4}" type="presParOf" srcId="{C82F8F67-9AF1-45A5-ADB0-80BBB5DCD2D7}" destId="{E9637C0E-5A9E-4758-9346-FD89C085D02F}" srcOrd="3" destOrd="0" presId="urn:microsoft.com/office/officeart/2005/8/layout/radial4"/>
    <dgm:cxn modelId="{168B3141-D1E2-4F67-89CD-9504F2A16894}" type="presParOf" srcId="{C82F8F67-9AF1-45A5-ADB0-80BBB5DCD2D7}" destId="{535D7A86-C65F-41EA-AC4E-88F3C1AE9A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5A980-22C3-4369-825E-F9C6F0E088C2}">
      <dsp:nvSpPr>
        <dsp:cNvPr id="0" name=""/>
        <dsp:cNvSpPr/>
      </dsp:nvSpPr>
      <dsp:spPr>
        <a:xfrm>
          <a:off x="2053237" y="1264599"/>
          <a:ext cx="1893853" cy="18938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一試合</a:t>
          </a:r>
          <a:endParaRPr lang="ja-JP" altLang="en-US" sz="3200" kern="1200" dirty="0"/>
        </a:p>
      </dsp:txBody>
      <dsp:txXfrm>
        <a:off x="2330585" y="1541947"/>
        <a:ext cx="1339157" cy="1339157"/>
      </dsp:txXfrm>
    </dsp:sp>
    <dsp:sp modelId="{D2A6FD57-E061-42DF-AC5C-237B5FB51F39}">
      <dsp:nvSpPr>
        <dsp:cNvPr id="0" name=""/>
        <dsp:cNvSpPr/>
      </dsp:nvSpPr>
      <dsp:spPr>
        <a:xfrm rot="12900000">
          <a:off x="768715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8B176E-BF7E-48BE-8110-E4243F07C9D3}">
      <dsp:nvSpPr>
        <dsp:cNvPr id="0" name=""/>
        <dsp:cNvSpPr/>
      </dsp:nvSpPr>
      <dsp:spPr>
        <a:xfrm>
          <a:off x="6650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育成</a:t>
          </a:r>
          <a:endParaRPr kumimoji="1" lang="ja-JP" altLang="en-US" sz="5800" kern="1200" dirty="0"/>
        </a:p>
      </dsp:txBody>
      <dsp:txXfrm>
        <a:off x="48806" y="67830"/>
        <a:ext cx="1714848" cy="1355016"/>
      </dsp:txXfrm>
    </dsp:sp>
    <dsp:sp modelId="{E9637C0E-5A9E-4758-9346-FD89C085D02F}">
      <dsp:nvSpPr>
        <dsp:cNvPr id="0" name=""/>
        <dsp:cNvSpPr/>
      </dsp:nvSpPr>
      <dsp:spPr>
        <a:xfrm rot="19500000">
          <a:off x="3710829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5D7A86-C65F-41EA-AC4E-88F3C1AE9A97}">
      <dsp:nvSpPr>
        <dsp:cNvPr id="0" name=""/>
        <dsp:cNvSpPr/>
      </dsp:nvSpPr>
      <dsp:spPr>
        <a:xfrm>
          <a:off x="4194516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戦闘</a:t>
          </a:r>
          <a:endParaRPr kumimoji="1" lang="ja-JP" altLang="en-US" sz="5800" kern="1200" dirty="0"/>
        </a:p>
      </dsp:txBody>
      <dsp:txXfrm>
        <a:off x="4236672" y="67830"/>
        <a:ext cx="1714848" cy="135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7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第一回卒業制作プレゼンテーション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scan-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5526"/>
            <a:ext cx="4074189" cy="436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00808"/>
            <a:ext cx="7772400" cy="1341884"/>
          </a:xfrm>
        </p:spPr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ハンティングブレイブス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とは、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何の能力も持たない</a:t>
            </a:r>
            <a:r>
              <a:rPr lang="ja-JP" altLang="en-US" dirty="0" err="1"/>
              <a:t>すっ</a:t>
            </a:r>
            <a:r>
              <a:rPr lang="ja-JP" altLang="en-US" dirty="0"/>
              <a:t>ぴん君</a:t>
            </a:r>
            <a:r>
              <a:rPr kumimoji="1" lang="ja-JP" altLang="en-US" dirty="0" smtClean="0"/>
              <a:t>を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2130071\Desktop\scan-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 r="48458" b="46492"/>
          <a:stretch/>
        </p:blipFill>
        <p:spPr bwMode="auto">
          <a:xfrm>
            <a:off x="2123728" y="1335643"/>
            <a:ext cx="5318637" cy="366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2044824"/>
            <a:ext cx="7772400" cy="10538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能力を極め、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勇ましい姿に成長させ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9" name="Picture 2" descr="C:\Users\2130071\Desktop\scan-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65171"/>
            <a:ext cx="1858483" cy="19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曲折矢印 5"/>
          <p:cNvSpPr/>
          <p:nvPr/>
        </p:nvSpPr>
        <p:spPr>
          <a:xfrm rot="10800000">
            <a:off x="6804248" y="2272161"/>
            <a:ext cx="1686503" cy="1800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72816"/>
            <a:ext cx="7772400" cy="1197868"/>
          </a:xfrm>
        </p:spPr>
        <p:txBody>
          <a:bodyPr/>
          <a:lstStyle/>
          <a:p>
            <a:r>
              <a:rPr kumimoji="1" lang="ja-JP" altLang="en-US" dirty="0" smtClean="0"/>
              <a:t>大型モンスターを狩りまくり、</a:t>
            </a:r>
            <a:r>
              <a:rPr lang="en-US" altLang="ja-JP" dirty="0"/>
              <a:t> </a:t>
            </a:r>
            <a:r>
              <a:rPr lang="en-US" altLang="ja-JP" dirty="0" smtClean="0"/>
              <a:t>                             </a:t>
            </a:r>
            <a:r>
              <a:rPr kumimoji="1" lang="ja-JP" altLang="en-US" dirty="0" smtClean="0"/>
              <a:t>その数を競い合うゲームです。</a:t>
            </a:r>
            <a:endParaRPr kumimoji="1" lang="ja-JP" altLang="en-US" dirty="0"/>
          </a:p>
        </p:txBody>
      </p:sp>
      <p:pic>
        <p:nvPicPr>
          <p:cNvPr id="3074" name="Picture 2" descr="C:\Users\2130071\Desktop\画像素材\敵グラ\ほんわか\Laugh_monster\Zボス013_ワイバーン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27534"/>
            <a:ext cx="2840499" cy="29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2130071\Desktop\画像素材\敵グラ\ほんわか\Laugh_monster\Zボス017_タランチュ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499742"/>
            <a:ext cx="3096344" cy="25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07504" y="4556913"/>
            <a:ext cx="3600400" cy="439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画像はイメージです。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382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0364" y="3579862"/>
            <a:ext cx="8363272" cy="857250"/>
          </a:xfrm>
        </p:spPr>
        <p:txBody>
          <a:bodyPr>
            <a:noAutofit/>
          </a:bodyPr>
          <a:lstStyle/>
          <a:p>
            <a:r>
              <a:rPr kumimoji="1" lang="en-US" altLang="ja-JP" sz="4400" dirty="0" smtClean="0"/>
              <a:t>RPG</a:t>
            </a:r>
            <a:r>
              <a:rPr kumimoji="1" lang="ja-JP" altLang="en-US" sz="4400" dirty="0" smtClean="0"/>
              <a:t>の１～１０を一つの試合に集約！！</a:t>
            </a:r>
            <a:endParaRPr kumimoji="1" lang="ja-JP" altLang="en-US" sz="44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656591592"/>
              </p:ext>
            </p:extLst>
          </p:nvPr>
        </p:nvGraphicFramePr>
        <p:xfrm>
          <a:off x="1547664" y="411510"/>
          <a:ext cx="600032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詳しく説明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アップグレード編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小型</a:t>
            </a:r>
            <a:r>
              <a:rPr lang="ja-JP" altLang="en-US" dirty="0"/>
              <a:t>モンスター</a:t>
            </a:r>
            <a:r>
              <a:rPr lang="ja-JP" altLang="en-US" dirty="0" smtClean="0"/>
              <a:t>を倒して経験値</a:t>
            </a:r>
            <a:r>
              <a:rPr lang="ja-JP" altLang="en-US" dirty="0" smtClean="0"/>
              <a:t>を</a:t>
            </a:r>
            <a:r>
              <a:rPr lang="ja-JP" altLang="en-US" dirty="0"/>
              <a:t>ゲット</a:t>
            </a:r>
            <a:r>
              <a:rPr lang="ja-JP" altLang="en-US" dirty="0" smtClean="0"/>
              <a:t>！</a:t>
            </a:r>
            <a:endParaRPr kumimoji="1" lang="ja-JP" altLang="en-US" dirty="0"/>
          </a:p>
        </p:txBody>
      </p:sp>
      <p:pic>
        <p:nvPicPr>
          <p:cNvPr id="1026" name="Picture 2" descr="C:\Users\2130071\Desktop\画像素材\敵グラ\ほんわか\Laugh_monster\A動物026_いのしし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7664" y="2979736"/>
            <a:ext cx="2304256" cy="154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07504" y="4556913"/>
            <a:ext cx="3600400" cy="439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一部画像はイメージです。</a:t>
            </a:r>
            <a:endParaRPr lang="ja-JP" altLang="en-US" sz="2000" dirty="0"/>
          </a:p>
        </p:txBody>
      </p:sp>
      <p:pic>
        <p:nvPicPr>
          <p:cNvPr id="7" name="Picture 5" descr="C:\Users\2130071\Desktop\画像素材\自作\エフェクト\斬撃\slash1のコピー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11710"/>
            <a:ext cx="2434505" cy="24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2130071\Desktop\scan-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" r="48458" b="44927"/>
          <a:stretch/>
        </p:blipFill>
        <p:spPr bwMode="auto">
          <a:xfrm>
            <a:off x="4499992" y="1834157"/>
            <a:ext cx="3744416" cy="266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7380312" y="189282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-OTF ゴシックMB101 Pro U" pitchFamily="34" charset="-128"/>
                <a:ea typeface="A-OTF ゴシックMB101 Pro U" pitchFamily="34" charset="-128"/>
              </a:rPr>
              <a:t>EXP</a:t>
            </a:r>
            <a:endParaRPr kumimoji="1" lang="ja-JP" alt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A-OTF ゴシックMB101 Pro U" pitchFamily="34" charset="-128"/>
              <a:ea typeface="A-OTF ゴシックMB101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47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1520" y="1851670"/>
            <a:ext cx="3960440" cy="1290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C:\Users\2130071\Desktop\scan-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563638"/>
            <a:ext cx="3104703" cy="332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集めた経験値を使ってアップグレードを獲得！</a:t>
            </a:r>
            <a:endParaRPr kumimoji="1" lang="ja-JP" altLang="en-US" dirty="0"/>
          </a:p>
        </p:txBody>
      </p:sp>
      <p:pic>
        <p:nvPicPr>
          <p:cNvPr id="4098" name="Picture 2" descr="C:\Users\2130071\Desktop\VSRPG\DATA\UI\icon\Mga-d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75" y="2006541"/>
            <a:ext cx="1008111" cy="100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2130071\Desktop\VSRPG\DATA\UI\icon\Mturug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3" y="2002961"/>
            <a:ext cx="1008115" cy="100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2130071\Desktop\VSRPG\DATA\UI\icon\rakk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06550"/>
            <a:ext cx="1008112" cy="100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曲折矢印 7"/>
          <p:cNvSpPr/>
          <p:nvPr/>
        </p:nvSpPr>
        <p:spPr>
          <a:xfrm rot="10800000" flipH="1">
            <a:off x="2123728" y="3141784"/>
            <a:ext cx="2736304" cy="1800200"/>
          </a:xfrm>
          <a:prstGeom prst="bentArrow">
            <a:avLst>
              <a:gd name="adj1" fmla="val 25000"/>
              <a:gd name="adj2" fmla="val 25883"/>
              <a:gd name="adj3" fmla="val 26325"/>
              <a:gd name="adj4" fmla="val 28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2130071\Desktop\scan-00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" r="48458" b="44927"/>
          <a:stretch/>
        </p:blipFill>
        <p:spPr bwMode="auto">
          <a:xfrm>
            <a:off x="6228184" y="2787774"/>
            <a:ext cx="2832647" cy="20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詳しく説明</a:t>
            </a:r>
            <a:r>
              <a:rPr lang="en-US" altLang="ja-JP" dirty="0"/>
              <a:t>(</a:t>
            </a:r>
            <a:r>
              <a:rPr lang="ja-JP" altLang="en-US" dirty="0"/>
              <a:t>アップグレード編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1125860"/>
          </a:xfrm>
        </p:spPr>
        <p:txBody>
          <a:bodyPr/>
          <a:lstStyle/>
          <a:p>
            <a:r>
              <a:rPr kumimoji="1" lang="en-US" altLang="ja-JP" dirty="0" smtClean="0"/>
              <a:t>『</a:t>
            </a:r>
            <a:r>
              <a:rPr kumimoji="1" lang="ja-JP" altLang="en-US" dirty="0" smtClean="0"/>
              <a:t>極アップグレード</a:t>
            </a:r>
            <a:r>
              <a:rPr kumimoji="1" lang="en-US" altLang="ja-JP" dirty="0" smtClean="0"/>
              <a:t>』</a:t>
            </a:r>
            <a:r>
              <a:rPr kumimoji="1" lang="ja-JP" altLang="en-US" dirty="0" smtClean="0"/>
              <a:t>を獲得すると見た目が変化！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効果も非常に強力！</a:t>
            </a:r>
            <a:endParaRPr kumimoji="1" lang="ja-JP" altLang="en-US" dirty="0"/>
          </a:p>
        </p:txBody>
      </p:sp>
      <p:pic>
        <p:nvPicPr>
          <p:cNvPr id="5122" name="Picture 2" descr="C:\Users\2130071\Desktop\プリースト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12" y="2731453"/>
            <a:ext cx="1621988" cy="215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2130071\Desktop\VSRPG\仕様\参考画像\プレイヤーラフ\147567683156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3" t="11005"/>
          <a:stretch/>
        </p:blipFill>
        <p:spPr bwMode="auto">
          <a:xfrm>
            <a:off x="4427984" y="2924938"/>
            <a:ext cx="1169288" cy="187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2130071\Desktop\VSRPG\仕様\参考画像\プレイヤーラフ\147566703921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54" y="2595148"/>
            <a:ext cx="1150938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2130071\Desktop\mahou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8" r="11037" b="6606"/>
          <a:stretch/>
        </p:blipFill>
        <p:spPr bwMode="auto">
          <a:xfrm>
            <a:off x="251520" y="2924938"/>
            <a:ext cx="1425908" cy="186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2130071\Desktop\とうぞく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6" r="21140" b="9221"/>
          <a:stretch/>
        </p:blipFill>
        <p:spPr bwMode="auto">
          <a:xfrm>
            <a:off x="5328084" y="2852035"/>
            <a:ext cx="1512168" cy="188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9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1493342"/>
            <a:ext cx="8147248" cy="2156817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chemeClr val="tx1"/>
                </a:solidFill>
              </a:rPr>
              <a:t>MOVA</a:t>
            </a:r>
            <a:r>
              <a:rPr lang="ja-JP" altLang="en-US" sz="4400" dirty="0" smtClean="0">
                <a:solidFill>
                  <a:schemeClr val="tx1"/>
                </a:solidFill>
              </a:rPr>
              <a:t>系の敷居</a:t>
            </a:r>
            <a:r>
              <a:rPr lang="ja-JP" altLang="en-US" sz="4400" dirty="0">
                <a:solidFill>
                  <a:schemeClr val="tx1"/>
                </a:solidFill>
              </a:rPr>
              <a:t>の</a:t>
            </a:r>
            <a:r>
              <a:rPr lang="ja-JP" altLang="en-US" sz="4400" dirty="0" smtClean="0">
                <a:solidFill>
                  <a:schemeClr val="tx1"/>
                </a:solidFill>
              </a:rPr>
              <a:t>高さを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5400" dirty="0">
                <a:solidFill>
                  <a:schemeClr val="tx1"/>
                </a:solidFill>
              </a:rPr>
              <a:t>ルール</a:t>
            </a:r>
            <a:r>
              <a:rPr lang="ja-JP" altLang="en-US" sz="5400" dirty="0" smtClean="0">
                <a:solidFill>
                  <a:schemeClr val="tx1"/>
                </a:solidFill>
              </a:rPr>
              <a:t>や操作の簡略化</a:t>
            </a:r>
            <a:r>
              <a:rPr lang="ja-JP" altLang="en-US" sz="4400" dirty="0">
                <a:solidFill>
                  <a:schemeClr val="tx1"/>
                </a:solidFill>
              </a:rPr>
              <a:t>に</a:t>
            </a:r>
            <a:r>
              <a:rPr lang="ja-JP" altLang="en-US" sz="4400" dirty="0" smtClean="0">
                <a:solidFill>
                  <a:schemeClr val="tx1"/>
                </a:solidFill>
              </a:rPr>
              <a:t>より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4400" dirty="0">
                <a:solidFill>
                  <a:srgbClr val="FF0000"/>
                </a:solidFill>
              </a:rPr>
              <a:t>窓口</a:t>
            </a:r>
            <a:r>
              <a:rPr lang="ja-JP" altLang="en-US" sz="4400" dirty="0" smtClean="0">
                <a:solidFill>
                  <a:srgbClr val="FF0000"/>
                </a:solidFill>
              </a:rPr>
              <a:t>を広げたい！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そんな思いを秘めたのが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3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187624" y="1127207"/>
            <a:ext cx="6768752" cy="38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4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 smtClean="0"/>
              <a:t>どうも、お久しぶりです。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252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0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5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今後の進行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実装予定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230982"/>
            <a:ext cx="7772400" cy="3429000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プログラム面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サーバー等通信周りの作成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ゲーム本編</a:t>
            </a:r>
            <a:r>
              <a:rPr lang="ja-JP" altLang="en-US" dirty="0" smtClean="0"/>
              <a:t>の</a:t>
            </a:r>
            <a:r>
              <a:rPr lang="en-US" altLang="ja-JP" dirty="0" smtClean="0"/>
              <a:t>α</a:t>
            </a:r>
            <a:r>
              <a:rPr lang="ja-JP" altLang="en-US" dirty="0" smtClean="0"/>
              <a:t>版完成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デザイン面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プレイヤーモデルの完成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ステージの完成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敵キャラクター</a:t>
            </a:r>
            <a:r>
              <a:rPr kumimoji="1" lang="ja-JP" altLang="en-US" dirty="0" smtClean="0"/>
              <a:t>の着手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49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2130071\Desktop\scan-0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18"/>
          <a:stretch/>
        </p:blipFill>
        <p:spPr bwMode="auto">
          <a:xfrm>
            <a:off x="5680127" y="555526"/>
            <a:ext cx="3356369" cy="436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ありがとう</a:t>
            </a:r>
            <a:r>
              <a:rPr lang="ja-JP" altLang="en-US" dirty="0" smtClean="0"/>
              <a:t>ございました。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9" y="-92546"/>
            <a:ext cx="5544616" cy="315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70"/>
            <a:ext cx="7772400" cy="857250"/>
          </a:xfrm>
        </p:spPr>
        <p:txBody>
          <a:bodyPr/>
          <a:lstStyle/>
          <a:p>
            <a:r>
              <a:rPr kumimoji="1" lang="ja-JP" altLang="en-US" dirty="0" smtClean="0"/>
              <a:t>メンバーの紹介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上田　和佳　　山口　香奈実　　永見　美里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結成四年目を迎えた我々ですが</a:t>
            </a:r>
            <a:r>
              <a:rPr kumimoji="1" lang="en-US" altLang="ja-JP" dirty="0" smtClean="0"/>
              <a:t>……</a:t>
            </a:r>
            <a:br>
              <a:rPr kumimoji="1" lang="en-US" altLang="ja-JP" dirty="0" smtClean="0"/>
            </a:br>
            <a:r>
              <a:rPr lang="en-US" altLang="ja-JP" sz="2700" dirty="0" smtClean="0"/>
              <a:t>(</a:t>
            </a:r>
            <a:r>
              <a:rPr lang="ja-JP" altLang="en-US" sz="2700" dirty="0" smtClean="0"/>
              <a:t>メンバーの変更もありましたが</a:t>
            </a:r>
            <a:r>
              <a:rPr lang="en-US" altLang="ja-JP" sz="2700" dirty="0" smtClean="0"/>
              <a:t>……)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1779662"/>
            <a:ext cx="7772400" cy="1220713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一人</a:t>
            </a:r>
            <a:r>
              <a:rPr lang="ja-JP" altLang="en-US" dirty="0" smtClean="0"/>
              <a:t>用、</a:t>
            </a:r>
            <a:r>
              <a:rPr kumimoji="1" lang="ja-JP" altLang="en-US" dirty="0" smtClean="0"/>
              <a:t>対戦、協力と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色々なゲームを開発してきました。</a:t>
            </a:r>
            <a:endParaRPr kumimoji="1" lang="ja-JP" altLang="en-US" dirty="0"/>
          </a:p>
        </p:txBody>
      </p:sp>
      <p:pic>
        <p:nvPicPr>
          <p:cNvPr id="1026" name="Picture 2" descr="C:\Users\2130071\Desktop\今までの作ったもの\過去ログ\めかにかるうぃんぐ\素材\ロゴ\MechanicalW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74962"/>
            <a:ext cx="2719485" cy="22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2130071\Desktop\今までの作ったもの\過去ログ\ワンダー★トイボックス\素材\tit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55" y="3163789"/>
            <a:ext cx="1979712" cy="197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2130071\Desktop\今までの作ったもの\過去ログ\１ｓｔ進級制作\1ST進級\名称未設定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" y="2996070"/>
            <a:ext cx="2215282" cy="221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2130071\Desktop\進級制作\企画書\r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706" y="3066605"/>
            <a:ext cx="1885251" cy="18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今回、最後となる制作は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9036496" cy="3672408"/>
          </a:xfrm>
        </p:spPr>
        <p:txBody>
          <a:bodyPr>
            <a:noAutofit/>
          </a:bodyPr>
          <a:lstStyle/>
          <a:p>
            <a:pPr algn="ctr"/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対戦ゲーム</a:t>
            </a:r>
            <a: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/>
            </a:r>
            <a:b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</a:br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作ります！！！</a:t>
            </a:r>
            <a:endParaRPr kumimoji="1" lang="ja-JP" altLang="en-US" sz="9600" dirty="0">
              <a:ln w="28575">
                <a:solidFill>
                  <a:srgbClr val="FF0000"/>
                </a:solidFill>
              </a:ln>
              <a:solidFill>
                <a:schemeClr val="bg1"/>
              </a:solidFill>
              <a:latin typeface="AR明朝体U" panose="020B0609010101010101" pitchFamily="49" charset="-128"/>
              <a:ea typeface="AR明朝体U" panose="020B0609010101010101" pitchFamily="49" charset="-128"/>
              <a:cs typeface="A-OTF 見出ミンMA31 Pro MA31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9325" y="1995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また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そのゲームのタイトルは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pic>
        <p:nvPicPr>
          <p:cNvPr id="1026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187624" y="1127207"/>
            <a:ext cx="6768752" cy="38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9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基本概要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793654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対戦型アクション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RPG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57763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ジャンル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5636" y="316956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PC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953542"/>
            <a:ext cx="1692188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想定ハード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ユーザー定義 3">
      <a:majorFont>
        <a:latin typeface="ＤＦＧ細丸ゴシック体"/>
        <a:ea typeface="ＤＦＧ細丸ゴシック体"/>
        <a:cs typeface=""/>
      </a:majorFont>
      <a:minorFont>
        <a:latin typeface="ＤＦＧ細丸ゴシック体"/>
        <a:ea typeface="ＤＦＧ細丸ゴシック体"/>
        <a:cs typeface="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341</TotalTime>
  <Words>233</Words>
  <Application>Microsoft Office PowerPoint</Application>
  <PresentationFormat>画面に合わせる (16:9)</PresentationFormat>
  <Paragraphs>64</Paragraphs>
  <Slides>23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ジャパネスク</vt:lpstr>
      <vt:lpstr>第一回卒業制作プレゼンテーション</vt:lpstr>
      <vt:lpstr>どうも、お久しぶりです。</vt:lpstr>
      <vt:lpstr>メンバーの紹介</vt:lpstr>
      <vt:lpstr>結成四年目を迎えた我々ですが…… (メンバーの変更もありましたが……)</vt:lpstr>
      <vt:lpstr>一人用、対戦、協力と 色々なゲームを開発してきました。</vt:lpstr>
      <vt:lpstr>今回、最後となる制作は</vt:lpstr>
      <vt:lpstr>対戦ゲーム 作ります！！！</vt:lpstr>
      <vt:lpstr>そのゲームのタイトルは……</vt:lpstr>
      <vt:lpstr>基本概要</vt:lpstr>
      <vt:lpstr>簡単に説明</vt:lpstr>
      <vt:lpstr>簡単に説明</vt:lpstr>
      <vt:lpstr>簡単に説明</vt:lpstr>
      <vt:lpstr>RPGの１～１０を一つの試合に集約！！</vt:lpstr>
      <vt:lpstr>詳しく説明(アップグレード編)</vt:lpstr>
      <vt:lpstr>詳しく説明(アップグレード編)</vt:lpstr>
      <vt:lpstr>詳しく説明(アップグレード編)</vt:lpstr>
      <vt:lpstr>MOVA系の敷居の高さを ルールや操作の簡略化により 窓口を広げたい！</vt:lpstr>
      <vt:lpstr>そんな思いを秘めたのが……</vt:lpstr>
      <vt:lpstr>今まで出来上がった物</vt:lpstr>
      <vt:lpstr>今まで出来上がった物</vt:lpstr>
      <vt:lpstr>今まで出来上がった物</vt:lpstr>
      <vt:lpstr>今後の進行/実装予定</vt:lpstr>
      <vt:lpstr>ご清聴頂き、 ありがとうございました。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31</cp:revision>
  <dcterms:created xsi:type="dcterms:W3CDTF">2016-10-11T04:57:43Z</dcterms:created>
  <dcterms:modified xsi:type="dcterms:W3CDTF">2016-10-18T07:02:49Z</dcterms:modified>
</cp:coreProperties>
</file>