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87" r:id="rId3"/>
    <p:sldId id="280" r:id="rId4"/>
    <p:sldId id="293" r:id="rId5"/>
    <p:sldId id="281" r:id="rId6"/>
    <p:sldId id="289" r:id="rId7"/>
    <p:sldId id="297" r:id="rId8"/>
    <p:sldId id="294" r:id="rId9"/>
    <p:sldId id="290" r:id="rId10"/>
    <p:sldId id="292" r:id="rId11"/>
    <p:sldId id="296" r:id="rId12"/>
    <p:sldId id="279" r:id="rId1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04" autoAdjust="0"/>
    <p:restoredTop sz="90771" autoAdjust="0"/>
  </p:normalViewPr>
  <p:slideViewPr>
    <p:cSldViewPr>
      <p:cViewPr>
        <p:scale>
          <a:sx n="170" d="100"/>
          <a:sy n="170" d="100"/>
        </p:scale>
        <p:origin x="-792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敵キャラの紹介も忘れず！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現在ラフが上がって、モデルの製作段階に入っている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三</a:t>
            </a:r>
            <a:r>
              <a:rPr lang="ja-JP" altLang="en-US" dirty="0" smtClean="0"/>
              <a:t>回卒業制作プレゼンテーション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2017/1/26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707654"/>
            <a:ext cx="7467600" cy="1721346"/>
          </a:xfrm>
        </p:spPr>
        <p:txBody>
          <a:bodyPr>
            <a:normAutofit fontScale="90000"/>
          </a:bodyPr>
          <a:lstStyle/>
          <a:p>
            <a:r>
              <a:rPr kumimoji="1" lang="ja-JP" altLang="en-US" sz="8000" dirty="0" smtClean="0"/>
              <a:t>最後に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展示会へ向けてどう</a:t>
            </a:r>
            <a:r>
              <a:rPr kumimoji="1" lang="ja-JP" altLang="en-US" dirty="0" smtClean="0"/>
              <a:t>すんねん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8" y="-92546"/>
            <a:ext cx="7560839" cy="4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拓己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数ヶ月。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427734"/>
            <a:ext cx="74676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就職活動に追われた結果</a:t>
            </a:r>
            <a:r>
              <a:rPr kumimoji="1" lang="en-US" altLang="ja-JP" sz="4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067694"/>
            <a:ext cx="7467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地獄のようなスケジュールに</a:t>
            </a:r>
            <a:endParaRPr lang="en-US" altLang="ja-JP" sz="4400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追われてます</a:t>
            </a:r>
            <a:endParaRPr lang="en-US" altLang="ja-JP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19872" y="4255124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strike="sngStrike" dirty="0" smtClean="0"/>
              <a:t>遅延　</a:t>
            </a:r>
            <a:r>
              <a:rPr kumimoji="1" lang="ja-JP" altLang="en-US" sz="2000" strike="sngStrike" dirty="0" smtClean="0"/>
              <a:t>遅刻　欠席</a:t>
            </a:r>
            <a:r>
              <a:rPr kumimoji="1" lang="ja-JP" altLang="en-US" sz="2000" strike="sngStrike" dirty="0" smtClean="0"/>
              <a:t>には気を付けよう！</a:t>
            </a:r>
            <a:endParaRPr kumimoji="1" lang="ja-JP" altLang="en-US" sz="2000" strike="sngStrike" dirty="0"/>
          </a:p>
        </p:txBody>
      </p:sp>
    </p:spTree>
    <p:extLst>
      <p:ext uri="{BB962C8B-B14F-4D97-AF65-F5344CB8AC3E}">
        <p14:creationId xmlns:p14="http://schemas.microsoft.com/office/powerpoint/2010/main" val="1132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というわけで、見所などの紹介から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067694"/>
            <a:ext cx="7467600" cy="1515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おさらい　ハンブレとは？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ハンブレをおさらい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28804" y="1203598"/>
            <a:ext cx="5519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>
                <a:latin typeface="ＤＦＧPOP1体W12" panose="040B0C00010101010101" pitchFamily="50" charset="-128"/>
                <a:ea typeface="ＤＦＧPOP1体W12" panose="040B0C00010101010101" pitchFamily="50" charset="-128"/>
                <a:cs typeface="A-OTF 太ミンA101 Pro Bold" pitchFamily="18" charset="-128"/>
              </a:rPr>
              <a:t>敵倒し</a:t>
            </a:r>
            <a:endParaRPr lang="en-US" altLang="ja-JP" sz="7200" dirty="0" smtClean="0">
              <a:latin typeface="ＤＦＧPOP1体W12" panose="040B0C00010101010101" pitchFamily="50" charset="-128"/>
              <a:ea typeface="ＤＦＧPOP1体W12" panose="040B0C00010101010101" pitchFamily="50" charset="-128"/>
              <a:cs typeface="A-OTF 太ミンA101 Pro Bold" pitchFamily="18" charset="-128"/>
            </a:endParaRPr>
          </a:p>
          <a:p>
            <a:r>
              <a:rPr lang="ja-JP" altLang="en-US" sz="7200" dirty="0">
                <a:latin typeface="ＤＦＧPOP1体W12" panose="040B0C00010101010101" pitchFamily="50" charset="-128"/>
                <a:ea typeface="ＤＦＧPOP1体W12" panose="040B0C00010101010101" pitchFamily="50" charset="-128"/>
                <a:cs typeface="A-OTF 太ミンA101 Pro Bold" pitchFamily="18" charset="-128"/>
              </a:rPr>
              <a:t>自分</a:t>
            </a:r>
            <a:r>
              <a:rPr kumimoji="1" lang="ja-JP" altLang="en-US" sz="7200" dirty="0" smtClean="0">
                <a:latin typeface="ＤＦＧPOP1体W12" panose="040B0C00010101010101" pitchFamily="50" charset="-128"/>
                <a:ea typeface="ＤＦＧPOP1体W12" panose="040B0C00010101010101" pitchFamily="50" charset="-128"/>
                <a:cs typeface="A-OTF 太ミンA101 Pro Bold" pitchFamily="18" charset="-128"/>
              </a:rPr>
              <a:t>を育てて</a:t>
            </a:r>
            <a:endParaRPr kumimoji="1" lang="en-US" altLang="ja-JP" sz="7200" dirty="0" smtClean="0">
              <a:latin typeface="ＤＦＧPOP1体W12" panose="040B0C00010101010101" pitchFamily="50" charset="-128"/>
              <a:ea typeface="ＤＦＧPOP1体W12" panose="040B0C00010101010101" pitchFamily="50" charset="-128"/>
              <a:cs typeface="A-OTF 太ミンA101 Pro Bold" pitchFamily="18" charset="-128"/>
            </a:endParaRPr>
          </a:p>
          <a:p>
            <a:r>
              <a:rPr lang="ja-JP" altLang="en-US" sz="7200" dirty="0" smtClean="0">
                <a:latin typeface="ＤＦＧPOP1体W12" panose="040B0C00010101010101" pitchFamily="50" charset="-128"/>
                <a:ea typeface="ＤＦＧPOP1体W12" panose="040B0C00010101010101" pitchFamily="50" charset="-128"/>
                <a:cs typeface="A-OTF 太ミンA101 Pro Bold" pitchFamily="18" charset="-128"/>
              </a:rPr>
              <a:t>狩り</a:t>
            </a:r>
            <a:r>
              <a:rPr lang="ja-JP" altLang="en-US" sz="7200" dirty="0">
                <a:latin typeface="ＤＦＧPOP1体W12" panose="040B0C00010101010101" pitchFamily="50" charset="-128"/>
                <a:ea typeface="ＤＦＧPOP1体W12" panose="040B0C00010101010101" pitchFamily="50" charset="-128"/>
                <a:cs typeface="A-OTF 太ミンA101 Pro Bold" pitchFamily="18" charset="-128"/>
              </a:rPr>
              <a:t>つくせ</a:t>
            </a:r>
            <a:endParaRPr kumimoji="1" lang="ja-JP" altLang="en-US" sz="7200" dirty="0">
              <a:latin typeface="ＤＦＧPOP1体W12" panose="040B0C00010101010101" pitchFamily="50" charset="-128"/>
              <a:ea typeface="ＤＦＧPOP1体W12" panose="040B0C00010101010101" pitchFamily="50" charset="-128"/>
              <a:cs typeface="A-OTF 太ミンA101 Pro Bold" pitchFamily="18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76256" y="40119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>
                <a:solidFill>
                  <a:srgbClr val="FF0000"/>
                </a:solidFill>
                <a:latin typeface="+mj-ea"/>
                <a:ea typeface="+mj-ea"/>
              </a:rPr>
              <a:t>はん</a:t>
            </a:r>
            <a:endParaRPr kumimoji="1" lang="en-US" altLang="ja-JP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  <a:latin typeface="+mj-ea"/>
                <a:ea typeface="+mj-ea"/>
              </a:rPr>
              <a:t>ぶれ</a:t>
            </a:r>
            <a:endParaRPr kumimoji="1" lang="ja-JP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76256" y="4011910"/>
            <a:ext cx="646331" cy="646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1481</TotalTime>
  <Words>126</Words>
  <Application>Microsoft Office PowerPoint</Application>
  <PresentationFormat>画面に合わせる (16:9)</PresentationFormat>
  <Paragraphs>39</Paragraphs>
  <Slides>12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スパイス</vt:lpstr>
      <vt:lpstr>第三回卒業制作プレゼンテーション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前回までのハンブレ</vt:lpstr>
      <vt:lpstr>というわけで、見所などの紹介から</vt:lpstr>
      <vt:lpstr>ハンブレをおさらい</vt:lpstr>
      <vt:lpstr>では、実機プレイに参ります 少々お待ちくださいませ</vt:lpstr>
      <vt:lpstr>最後に 展示会へ向けてどうすんねん。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Nyamris</cp:lastModifiedBy>
  <cp:revision>93</cp:revision>
  <dcterms:created xsi:type="dcterms:W3CDTF">2016-10-11T04:57:43Z</dcterms:created>
  <dcterms:modified xsi:type="dcterms:W3CDTF">2017-01-26T07:39:46Z</dcterms:modified>
</cp:coreProperties>
</file>